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548" r:id="rId2"/>
    <p:sldId id="573" r:id="rId3"/>
    <p:sldId id="572" r:id="rId4"/>
    <p:sldId id="574" r:id="rId5"/>
    <p:sldId id="576" r:id="rId6"/>
    <p:sldId id="575" r:id="rId7"/>
    <p:sldId id="577" r:id="rId8"/>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548"/>
            <p14:sldId id="573"/>
            <p14:sldId id="572"/>
            <p14:sldId id="574"/>
            <p14:sldId id="576"/>
            <p14:sldId id="575"/>
            <p14:sldId id="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71D"/>
    <a:srgbClr val="004050"/>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1" autoAdjust="0"/>
    <p:restoredTop sz="47323" autoAdjust="0"/>
  </p:normalViewPr>
  <p:slideViewPr>
    <p:cSldViewPr snapToGrid="0" snapToObjects="1" showGuides="1">
      <p:cViewPr varScale="1">
        <p:scale>
          <a:sx n="99" d="100"/>
          <a:sy n="99" d="100"/>
        </p:scale>
        <p:origin x="400" y="168"/>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F5102-A9D4-44BD-B5F5-2FAE39AF0E0B}"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D67615FC-DF72-4050-9430-1B282ACB58C0}">
      <dgm:prSet/>
      <dgm:spPr/>
      <dgm:t>
        <a:bodyPr/>
        <a:lstStyle/>
        <a:p>
          <a:r>
            <a:rPr lang="en-GB" b="0" i="0" u="none" strike="noStrike">
              <a:effectLst/>
              <a:latin typeface="+mn-lt"/>
              <a:ea typeface="+mn-ea"/>
              <a:cs typeface="+mn-cs"/>
            </a:rPr>
            <a:t>Determining the distribution (Discrete/Categorical or Continuous)</a:t>
          </a:r>
        </a:p>
      </dgm:t>
    </dgm:pt>
    <dgm:pt modelId="{A060221B-881B-4EFE-961E-5FD6B5EE1320}" type="parTrans" cxnId="{52EF1A64-85B0-44E0-BFF9-6CB91E4596A5}">
      <dgm:prSet/>
      <dgm:spPr/>
      <dgm:t>
        <a:bodyPr/>
        <a:lstStyle/>
        <a:p>
          <a:endParaRPr lang="en-US"/>
        </a:p>
      </dgm:t>
    </dgm:pt>
    <dgm:pt modelId="{28FA701A-CB55-4A82-BC2E-A4817860D835}" type="sibTrans" cxnId="{52EF1A64-85B0-44E0-BFF9-6CB91E4596A5}">
      <dgm:prSet/>
      <dgm:spPr/>
      <dgm:t>
        <a:bodyPr/>
        <a:lstStyle/>
        <a:p>
          <a:endParaRPr lang="en-US"/>
        </a:p>
      </dgm:t>
    </dgm:pt>
    <dgm:pt modelId="{74B9FBED-DB92-4617-A452-065390405C08}">
      <dgm:prSet/>
      <dgm:spPr/>
      <dgm:t>
        <a:bodyPr/>
        <a:lstStyle/>
        <a:p>
          <a:r>
            <a:rPr lang="en-GB" b="0" i="0" u="none" strike="noStrike" dirty="0">
              <a:effectLst/>
              <a:latin typeface="+mn-lt"/>
              <a:ea typeface="+mn-ea"/>
              <a:cs typeface="+mn-cs"/>
            </a:rPr>
            <a:t>Population of values or identification of missing values (dense or sparse)</a:t>
          </a:r>
        </a:p>
      </dgm:t>
    </dgm:pt>
    <dgm:pt modelId="{0F05B795-1FB0-47FA-9CD9-DE02E33E1A7D}" type="parTrans" cxnId="{463FE6E1-8795-4DE6-B791-771FD6D91513}">
      <dgm:prSet/>
      <dgm:spPr/>
      <dgm:t>
        <a:bodyPr/>
        <a:lstStyle/>
        <a:p>
          <a:endParaRPr lang="en-US"/>
        </a:p>
      </dgm:t>
    </dgm:pt>
    <dgm:pt modelId="{29B0389B-7D31-40E7-B9CB-FDBF828F2EEC}" type="sibTrans" cxnId="{463FE6E1-8795-4DE6-B791-771FD6D91513}">
      <dgm:prSet/>
      <dgm:spPr/>
      <dgm:t>
        <a:bodyPr/>
        <a:lstStyle/>
        <a:p>
          <a:endParaRPr lang="en-US"/>
        </a:p>
      </dgm:t>
    </dgm:pt>
    <dgm:pt modelId="{46A8E4DD-262E-4FA0-A10F-45E7AC7AC7B5}">
      <dgm:prSet/>
      <dgm:spPr/>
      <dgm:t>
        <a:bodyPr/>
        <a:lstStyle/>
        <a:p>
          <a:r>
            <a:rPr lang="en-GB" b="0" i="0" u="none" strike="noStrike">
              <a:effectLst/>
              <a:latin typeface="+mn-lt"/>
              <a:ea typeface="+mn-ea"/>
              <a:cs typeface="+mn-cs"/>
            </a:rPr>
            <a:t>Generating a statistical profile of the data (Min, Max, Mean, Counts, Distinct Count, etc)</a:t>
          </a:r>
        </a:p>
      </dgm:t>
    </dgm:pt>
    <dgm:pt modelId="{1E706402-9B74-40BA-B8A3-AC4C7927ADDB}" type="parTrans" cxnId="{3ED1C39C-1029-4852-8643-E9B59C58B823}">
      <dgm:prSet/>
      <dgm:spPr/>
      <dgm:t>
        <a:bodyPr/>
        <a:lstStyle/>
        <a:p>
          <a:endParaRPr lang="en-US"/>
        </a:p>
      </dgm:t>
    </dgm:pt>
    <dgm:pt modelId="{D414AA03-446F-4C1A-ACA8-5D03644AB9F7}" type="sibTrans" cxnId="{3ED1C39C-1029-4852-8643-E9B59C58B823}">
      <dgm:prSet/>
      <dgm:spPr/>
      <dgm:t>
        <a:bodyPr/>
        <a:lstStyle/>
        <a:p>
          <a:endParaRPr lang="en-US"/>
        </a:p>
      </dgm:t>
    </dgm:pt>
    <dgm:pt modelId="{4718D1B7-FAFA-4656-84DF-3626916F5760}">
      <dgm:prSet/>
      <dgm:spPr/>
      <dgm:t>
        <a:bodyPr/>
        <a:lstStyle/>
        <a:p>
          <a:r>
            <a:rPr lang="en-GB" b="0" i="0" u="none" strike="noStrike">
              <a:effectLst/>
              <a:latin typeface="+mn-lt"/>
              <a:ea typeface="+mn-ea"/>
              <a:cs typeface="+mn-cs"/>
            </a:rPr>
            <a:t>Identifying correlation within the data set</a:t>
          </a:r>
        </a:p>
      </dgm:t>
    </dgm:pt>
    <dgm:pt modelId="{C4F069A9-8A95-44A3-AD8C-37C7C1D79745}" type="parTrans" cxnId="{65936AA2-5A4E-490F-8505-367CF2D65557}">
      <dgm:prSet/>
      <dgm:spPr/>
      <dgm:t>
        <a:bodyPr/>
        <a:lstStyle/>
        <a:p>
          <a:endParaRPr lang="en-US"/>
        </a:p>
      </dgm:t>
    </dgm:pt>
    <dgm:pt modelId="{F174C231-03D7-4E9E-B9AA-4295BFE269FD}" type="sibTrans" cxnId="{65936AA2-5A4E-490F-8505-367CF2D65557}">
      <dgm:prSet/>
      <dgm:spPr/>
      <dgm:t>
        <a:bodyPr/>
        <a:lstStyle/>
        <a:p>
          <a:endParaRPr lang="en-US"/>
        </a:p>
      </dgm:t>
    </dgm:pt>
    <dgm:pt modelId="{31A335F4-B2A7-4350-942C-3376D573D258}" type="pres">
      <dgm:prSet presAssocID="{A6FF5102-A9D4-44BD-B5F5-2FAE39AF0E0B}" presName="linear" presStyleCnt="0">
        <dgm:presLayoutVars>
          <dgm:animLvl val="lvl"/>
          <dgm:resizeHandles val="exact"/>
        </dgm:presLayoutVars>
      </dgm:prSet>
      <dgm:spPr/>
    </dgm:pt>
    <dgm:pt modelId="{D10FED41-FAD2-4E8E-A865-01BD556DC122}" type="pres">
      <dgm:prSet presAssocID="{D67615FC-DF72-4050-9430-1B282ACB58C0}" presName="parentText" presStyleLbl="node1" presStyleIdx="0" presStyleCnt="4">
        <dgm:presLayoutVars>
          <dgm:chMax val="0"/>
          <dgm:bulletEnabled val="1"/>
        </dgm:presLayoutVars>
      </dgm:prSet>
      <dgm:spPr/>
    </dgm:pt>
    <dgm:pt modelId="{EBFA0C2F-A3B4-49FC-879D-300041A36F5F}" type="pres">
      <dgm:prSet presAssocID="{28FA701A-CB55-4A82-BC2E-A4817860D835}" presName="spacer" presStyleCnt="0"/>
      <dgm:spPr/>
    </dgm:pt>
    <dgm:pt modelId="{2489B4FD-E944-4572-A8D0-EFC4B4E314D5}" type="pres">
      <dgm:prSet presAssocID="{74B9FBED-DB92-4617-A452-065390405C08}" presName="parentText" presStyleLbl="node1" presStyleIdx="1" presStyleCnt="4">
        <dgm:presLayoutVars>
          <dgm:chMax val="0"/>
          <dgm:bulletEnabled val="1"/>
        </dgm:presLayoutVars>
      </dgm:prSet>
      <dgm:spPr/>
    </dgm:pt>
    <dgm:pt modelId="{1341BBBA-7DBB-4FC6-96BD-3C9CB2876953}" type="pres">
      <dgm:prSet presAssocID="{29B0389B-7D31-40E7-B9CB-FDBF828F2EEC}" presName="spacer" presStyleCnt="0"/>
      <dgm:spPr/>
    </dgm:pt>
    <dgm:pt modelId="{D0C53C24-81CA-4ABE-A46B-A1047AD4766C}" type="pres">
      <dgm:prSet presAssocID="{46A8E4DD-262E-4FA0-A10F-45E7AC7AC7B5}" presName="parentText" presStyleLbl="node1" presStyleIdx="2" presStyleCnt="4">
        <dgm:presLayoutVars>
          <dgm:chMax val="0"/>
          <dgm:bulletEnabled val="1"/>
        </dgm:presLayoutVars>
      </dgm:prSet>
      <dgm:spPr/>
    </dgm:pt>
    <dgm:pt modelId="{09196680-A619-4500-A37A-C492A01480C9}" type="pres">
      <dgm:prSet presAssocID="{D414AA03-446F-4C1A-ACA8-5D03644AB9F7}" presName="spacer" presStyleCnt="0"/>
      <dgm:spPr/>
    </dgm:pt>
    <dgm:pt modelId="{11E17F20-75E2-4AE4-91ED-40043C86697F}" type="pres">
      <dgm:prSet presAssocID="{4718D1B7-FAFA-4656-84DF-3626916F5760}" presName="parentText" presStyleLbl="node1" presStyleIdx="3" presStyleCnt="4">
        <dgm:presLayoutVars>
          <dgm:chMax val="0"/>
          <dgm:bulletEnabled val="1"/>
        </dgm:presLayoutVars>
      </dgm:prSet>
      <dgm:spPr/>
    </dgm:pt>
  </dgm:ptLst>
  <dgm:cxnLst>
    <dgm:cxn modelId="{1C24C837-C6FC-460C-9922-39F539304278}" type="presOf" srcId="{4718D1B7-FAFA-4656-84DF-3626916F5760}" destId="{11E17F20-75E2-4AE4-91ED-40043C86697F}" srcOrd="0" destOrd="0" presId="urn:microsoft.com/office/officeart/2005/8/layout/vList2"/>
    <dgm:cxn modelId="{5DBA9F4B-8FBB-435A-B751-343D750DB786}" type="presOf" srcId="{74B9FBED-DB92-4617-A452-065390405C08}" destId="{2489B4FD-E944-4572-A8D0-EFC4B4E314D5}" srcOrd="0" destOrd="0" presId="urn:microsoft.com/office/officeart/2005/8/layout/vList2"/>
    <dgm:cxn modelId="{52EF1A64-85B0-44E0-BFF9-6CB91E4596A5}" srcId="{A6FF5102-A9D4-44BD-B5F5-2FAE39AF0E0B}" destId="{D67615FC-DF72-4050-9430-1B282ACB58C0}" srcOrd="0" destOrd="0" parTransId="{A060221B-881B-4EFE-961E-5FD6B5EE1320}" sibTransId="{28FA701A-CB55-4A82-BC2E-A4817860D835}"/>
    <dgm:cxn modelId="{3ED1C39C-1029-4852-8643-E9B59C58B823}" srcId="{A6FF5102-A9D4-44BD-B5F5-2FAE39AF0E0B}" destId="{46A8E4DD-262E-4FA0-A10F-45E7AC7AC7B5}" srcOrd="2" destOrd="0" parTransId="{1E706402-9B74-40BA-B8A3-AC4C7927ADDB}" sibTransId="{D414AA03-446F-4C1A-ACA8-5D03644AB9F7}"/>
    <dgm:cxn modelId="{65936AA2-5A4E-490F-8505-367CF2D65557}" srcId="{A6FF5102-A9D4-44BD-B5F5-2FAE39AF0E0B}" destId="{4718D1B7-FAFA-4656-84DF-3626916F5760}" srcOrd="3" destOrd="0" parTransId="{C4F069A9-8A95-44A3-AD8C-37C7C1D79745}" sibTransId="{F174C231-03D7-4E9E-B9AA-4295BFE269FD}"/>
    <dgm:cxn modelId="{306059D3-354F-474C-A91F-EFCE25C897F8}" type="presOf" srcId="{46A8E4DD-262E-4FA0-A10F-45E7AC7AC7B5}" destId="{D0C53C24-81CA-4ABE-A46B-A1047AD4766C}" srcOrd="0" destOrd="0" presId="urn:microsoft.com/office/officeart/2005/8/layout/vList2"/>
    <dgm:cxn modelId="{6EEF35D9-5958-45A7-A4B0-6A088A49A144}" type="presOf" srcId="{D67615FC-DF72-4050-9430-1B282ACB58C0}" destId="{D10FED41-FAD2-4E8E-A865-01BD556DC122}" srcOrd="0" destOrd="0" presId="urn:microsoft.com/office/officeart/2005/8/layout/vList2"/>
    <dgm:cxn modelId="{463FE6E1-8795-4DE6-B791-771FD6D91513}" srcId="{A6FF5102-A9D4-44BD-B5F5-2FAE39AF0E0B}" destId="{74B9FBED-DB92-4617-A452-065390405C08}" srcOrd="1" destOrd="0" parTransId="{0F05B795-1FB0-47FA-9CD9-DE02E33E1A7D}" sibTransId="{29B0389B-7D31-40E7-B9CB-FDBF828F2EEC}"/>
    <dgm:cxn modelId="{769AC6F3-2A4D-4BA5-B8F5-B304A477DD28}" type="presOf" srcId="{A6FF5102-A9D4-44BD-B5F5-2FAE39AF0E0B}" destId="{31A335F4-B2A7-4350-942C-3376D573D258}" srcOrd="0" destOrd="0" presId="urn:microsoft.com/office/officeart/2005/8/layout/vList2"/>
    <dgm:cxn modelId="{9BAE155C-5761-442C-9157-BB49D7668281}" type="presParOf" srcId="{31A335F4-B2A7-4350-942C-3376D573D258}" destId="{D10FED41-FAD2-4E8E-A865-01BD556DC122}" srcOrd="0" destOrd="0" presId="urn:microsoft.com/office/officeart/2005/8/layout/vList2"/>
    <dgm:cxn modelId="{33A42DCD-8B89-4C82-8246-B1DE56538613}" type="presParOf" srcId="{31A335F4-B2A7-4350-942C-3376D573D258}" destId="{EBFA0C2F-A3B4-49FC-879D-300041A36F5F}" srcOrd="1" destOrd="0" presId="urn:microsoft.com/office/officeart/2005/8/layout/vList2"/>
    <dgm:cxn modelId="{52EF64F3-048C-4CB2-8C5E-167F1A35D45B}" type="presParOf" srcId="{31A335F4-B2A7-4350-942C-3376D573D258}" destId="{2489B4FD-E944-4572-A8D0-EFC4B4E314D5}" srcOrd="2" destOrd="0" presId="urn:microsoft.com/office/officeart/2005/8/layout/vList2"/>
    <dgm:cxn modelId="{2CC68345-CE62-40CD-8255-D7EC0A491B0B}" type="presParOf" srcId="{31A335F4-B2A7-4350-942C-3376D573D258}" destId="{1341BBBA-7DBB-4FC6-96BD-3C9CB2876953}" srcOrd="3" destOrd="0" presId="urn:microsoft.com/office/officeart/2005/8/layout/vList2"/>
    <dgm:cxn modelId="{28A2B5B7-BC6A-4232-B3F4-F127A5101F99}" type="presParOf" srcId="{31A335F4-B2A7-4350-942C-3376D573D258}" destId="{D0C53C24-81CA-4ABE-A46B-A1047AD4766C}" srcOrd="4" destOrd="0" presId="urn:microsoft.com/office/officeart/2005/8/layout/vList2"/>
    <dgm:cxn modelId="{81F8BBC8-E29D-4304-8481-DB60712473FD}" type="presParOf" srcId="{31A335F4-B2A7-4350-942C-3376D573D258}" destId="{09196680-A619-4500-A37A-C492A01480C9}" srcOrd="5" destOrd="0" presId="urn:microsoft.com/office/officeart/2005/8/layout/vList2"/>
    <dgm:cxn modelId="{C627771A-0E64-4D2A-A2F9-CFFCB41DF0F0}" type="presParOf" srcId="{31A335F4-B2A7-4350-942C-3376D573D258}" destId="{11E17F20-75E2-4AE4-91ED-40043C86697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5A911-43BB-4249-AB2F-1ABF572B6E23}"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AC63D892-05E5-4E7D-8622-C81722B8637B}">
      <dgm:prSet phldrT="[Text]" custT="1"/>
      <dgm:spPr/>
      <dgm:t>
        <a:bodyPr/>
        <a:lstStyle/>
        <a:p>
          <a:r>
            <a:rPr lang="en-GB" sz="1200" b="0" dirty="0"/>
            <a:t>Duplicates</a:t>
          </a:r>
          <a:endParaRPr lang="en-US" sz="1200" b="0" dirty="0"/>
        </a:p>
      </dgm:t>
    </dgm:pt>
    <dgm:pt modelId="{7544B5CA-90CB-4C37-8B41-2C7794B7DC99}" type="parTrans" cxnId="{463D349C-0C18-44C4-9D23-5D39649311A0}">
      <dgm:prSet/>
      <dgm:spPr/>
      <dgm:t>
        <a:bodyPr/>
        <a:lstStyle/>
        <a:p>
          <a:endParaRPr lang="en-US" sz="1200"/>
        </a:p>
      </dgm:t>
    </dgm:pt>
    <dgm:pt modelId="{82C3873C-B0D5-43F7-AA0C-69F525C4B137}" type="sibTrans" cxnId="{463D349C-0C18-44C4-9D23-5D39649311A0}">
      <dgm:prSet custT="1"/>
      <dgm:spPr/>
      <dgm:t>
        <a:bodyPr/>
        <a:lstStyle/>
        <a:p>
          <a:endParaRPr lang="en-US" sz="1200"/>
        </a:p>
      </dgm:t>
    </dgm:pt>
    <dgm:pt modelId="{74C0C774-972D-4DBB-B25B-CF078B64CA54}">
      <dgm:prSet custT="1"/>
      <dgm:spPr/>
      <dgm:t>
        <a:bodyPr/>
        <a:lstStyle/>
        <a:p>
          <a:r>
            <a:rPr lang="en-GB" sz="1200" b="0" dirty="0"/>
            <a:t>Outliers</a:t>
          </a:r>
          <a:endParaRPr lang="en-US" sz="1200" b="0" dirty="0"/>
        </a:p>
      </dgm:t>
    </dgm:pt>
    <dgm:pt modelId="{64BE60D0-A2C6-47BA-8B1D-28DB8ABA2592}" type="parTrans" cxnId="{4DF0A5DA-FE51-4E9C-98D9-FCC9CD1FCA18}">
      <dgm:prSet/>
      <dgm:spPr/>
      <dgm:t>
        <a:bodyPr/>
        <a:lstStyle/>
        <a:p>
          <a:endParaRPr lang="en-US" sz="1200"/>
        </a:p>
      </dgm:t>
    </dgm:pt>
    <dgm:pt modelId="{88EAD697-B6FE-4A90-846C-7CFF9C6ED104}" type="sibTrans" cxnId="{4DF0A5DA-FE51-4E9C-98D9-FCC9CD1FCA18}">
      <dgm:prSet custT="1"/>
      <dgm:spPr/>
      <dgm:t>
        <a:bodyPr/>
        <a:lstStyle/>
        <a:p>
          <a:endParaRPr lang="en-US" sz="1200"/>
        </a:p>
      </dgm:t>
    </dgm:pt>
    <dgm:pt modelId="{33105603-B451-44E5-9F4E-4317E2B39196}">
      <dgm:prSet custT="1"/>
      <dgm:spPr/>
      <dgm:t>
        <a:bodyPr/>
        <a:lstStyle/>
        <a:p>
          <a:r>
            <a:rPr lang="en-GB" sz="1200" b="0" dirty="0"/>
            <a:t>Scaling</a:t>
          </a:r>
          <a:endParaRPr lang="en-US" sz="1200" b="0" dirty="0"/>
        </a:p>
      </dgm:t>
    </dgm:pt>
    <dgm:pt modelId="{243982A6-C5E1-4D12-B1C2-A1BC691FAA5A}" type="parTrans" cxnId="{34C3AD95-EF7A-4689-AFDA-74DDF47AFBEB}">
      <dgm:prSet/>
      <dgm:spPr/>
      <dgm:t>
        <a:bodyPr/>
        <a:lstStyle/>
        <a:p>
          <a:endParaRPr lang="en-US" sz="1200"/>
        </a:p>
      </dgm:t>
    </dgm:pt>
    <dgm:pt modelId="{601D354E-23AE-4A96-A579-3867596E3C71}" type="sibTrans" cxnId="{34C3AD95-EF7A-4689-AFDA-74DDF47AFBEB}">
      <dgm:prSet custT="1"/>
      <dgm:spPr/>
      <dgm:t>
        <a:bodyPr/>
        <a:lstStyle/>
        <a:p>
          <a:endParaRPr lang="en-US" sz="1200"/>
        </a:p>
      </dgm:t>
    </dgm:pt>
    <dgm:pt modelId="{59F40119-A5FA-4EC7-A23C-5B7B2F93582D}">
      <dgm:prSet phldrT="[Text]" custT="1"/>
      <dgm:spPr/>
      <dgm:t>
        <a:bodyPr/>
        <a:lstStyle/>
        <a:p>
          <a:r>
            <a:rPr lang="en-GB" sz="1200" b="0" dirty="0"/>
            <a:t>Null Values</a:t>
          </a:r>
          <a:endParaRPr lang="en-US" sz="1200" b="0" dirty="0"/>
        </a:p>
      </dgm:t>
    </dgm:pt>
    <dgm:pt modelId="{A11C1FDF-5469-4672-A6B1-28E5841A242E}" type="parTrans" cxnId="{3FFA7A5C-169F-4900-BC6C-A355988F65AD}">
      <dgm:prSet/>
      <dgm:spPr/>
      <dgm:t>
        <a:bodyPr/>
        <a:lstStyle/>
        <a:p>
          <a:endParaRPr lang="en-GB" sz="1200"/>
        </a:p>
      </dgm:t>
    </dgm:pt>
    <dgm:pt modelId="{0E6D4A41-B25E-49E7-A13F-79BC0E1127E4}" type="sibTrans" cxnId="{3FFA7A5C-169F-4900-BC6C-A355988F65AD}">
      <dgm:prSet custT="1"/>
      <dgm:spPr/>
      <dgm:t>
        <a:bodyPr/>
        <a:lstStyle/>
        <a:p>
          <a:endParaRPr lang="en-GB" sz="1200"/>
        </a:p>
      </dgm:t>
    </dgm:pt>
    <dgm:pt modelId="{001F6A11-BCA3-43F5-8D99-60D38E58FDF4}">
      <dgm:prSet phldrT="[Text]" custT="1"/>
      <dgm:spPr/>
      <dgm:t>
        <a:bodyPr/>
        <a:lstStyle/>
        <a:p>
          <a:r>
            <a:rPr lang="en-GB" sz="1200"/>
            <a:t>Data sets can contain records which have been duplicated for one reason or another. </a:t>
          </a:r>
          <a:endParaRPr lang="en-US" sz="1200" b="0" dirty="0"/>
        </a:p>
      </dgm:t>
    </dgm:pt>
    <dgm:pt modelId="{08E868A1-C00C-4709-A587-BDCE756D3331}" type="parTrans" cxnId="{30EFFF34-726D-4994-8CDA-D95C6F6E077D}">
      <dgm:prSet/>
      <dgm:spPr/>
      <dgm:t>
        <a:bodyPr/>
        <a:lstStyle/>
        <a:p>
          <a:endParaRPr lang="en-GB" sz="1200"/>
        </a:p>
      </dgm:t>
    </dgm:pt>
    <dgm:pt modelId="{DF0D5DA4-4734-41ED-BE9F-973415379BF5}" type="sibTrans" cxnId="{30EFFF34-726D-4994-8CDA-D95C6F6E077D}">
      <dgm:prSet/>
      <dgm:spPr/>
      <dgm:t>
        <a:bodyPr/>
        <a:lstStyle/>
        <a:p>
          <a:endParaRPr lang="en-GB" sz="1200"/>
        </a:p>
      </dgm:t>
    </dgm:pt>
    <dgm:pt modelId="{2BD08F87-33F7-4060-930F-0897977F6564}">
      <dgm:prSet phldrT="[Text]" custT="1"/>
      <dgm:spPr/>
      <dgm:t>
        <a:bodyPr/>
        <a:lstStyle/>
        <a:p>
          <a:pPr>
            <a:buClrTx/>
            <a:buSzTx/>
            <a:buFontTx/>
            <a:buNone/>
          </a:pPr>
          <a:r>
            <a:rPr lang="en-GB" sz="1200"/>
            <a:t>Missing or NULL values can be problematic depending on the situation. </a:t>
          </a:r>
          <a:endParaRPr lang="en-US" sz="1200" b="0" dirty="0"/>
        </a:p>
      </dgm:t>
    </dgm:pt>
    <dgm:pt modelId="{C4601717-C99D-4A8C-AF96-6197FE0734BE}" type="parTrans" cxnId="{1A093217-5F97-40D2-9CF7-17ACFECB4F5C}">
      <dgm:prSet/>
      <dgm:spPr/>
      <dgm:t>
        <a:bodyPr/>
        <a:lstStyle/>
        <a:p>
          <a:endParaRPr lang="en-GB" sz="1200"/>
        </a:p>
      </dgm:t>
    </dgm:pt>
    <dgm:pt modelId="{63CD363A-E5B6-485B-AADB-7C8D461BD117}" type="sibTrans" cxnId="{1A093217-5F97-40D2-9CF7-17ACFECB4F5C}">
      <dgm:prSet/>
      <dgm:spPr/>
      <dgm:t>
        <a:bodyPr/>
        <a:lstStyle/>
        <a:p>
          <a:endParaRPr lang="en-GB" sz="1200"/>
        </a:p>
      </dgm:t>
    </dgm:pt>
    <dgm:pt modelId="{456A5DBD-C632-4709-96C7-FFD9AA4B734D}">
      <dgm:prSet custT="1"/>
      <dgm:spPr/>
      <dgm:t>
        <a:bodyPr/>
        <a:lstStyle/>
        <a:p>
          <a:pPr>
            <a:buClrTx/>
            <a:buSzTx/>
            <a:buFontTx/>
            <a:buNone/>
          </a:pPr>
          <a:r>
            <a:rPr lang="en-GB" sz="1200"/>
            <a:t>Outliers within your data set can skew predictions leading to an inaccurate or unreliable model. </a:t>
          </a:r>
          <a:endParaRPr lang="en-US" sz="1200" b="0" dirty="0"/>
        </a:p>
      </dgm:t>
    </dgm:pt>
    <dgm:pt modelId="{A5E3C86E-D67B-42C6-8733-83E9F349F3DE}" type="parTrans" cxnId="{B9787989-1351-4C07-8791-66B759010294}">
      <dgm:prSet/>
      <dgm:spPr/>
      <dgm:t>
        <a:bodyPr/>
        <a:lstStyle/>
        <a:p>
          <a:endParaRPr lang="en-GB" sz="1200"/>
        </a:p>
      </dgm:t>
    </dgm:pt>
    <dgm:pt modelId="{A194160C-527D-4473-99D3-D0857599A03B}" type="sibTrans" cxnId="{B9787989-1351-4C07-8791-66B759010294}">
      <dgm:prSet/>
      <dgm:spPr/>
      <dgm:t>
        <a:bodyPr/>
        <a:lstStyle/>
        <a:p>
          <a:endParaRPr lang="en-GB" sz="1200"/>
        </a:p>
      </dgm:t>
    </dgm:pt>
    <dgm:pt modelId="{A75E7CBD-9770-4A7B-B931-00D71E73D0AB}">
      <dgm:prSet custT="1"/>
      <dgm:spPr/>
      <dgm:t>
        <a:bodyPr/>
        <a:lstStyle/>
        <a:p>
          <a:r>
            <a:rPr lang="en-GB" sz="1200" b="0" i="0" u="none" strike="noStrike" baseline="0" dirty="0">
              <a:solidFill>
                <a:schemeClr val="tx1"/>
              </a:solidFill>
              <a:latin typeface="+mn-lt"/>
              <a:ea typeface="+mn-ea"/>
              <a:cs typeface="+mn-cs"/>
            </a:rPr>
            <a:t>Most datasets contain multiple numeric features expressed in different units of measurement. </a:t>
          </a:r>
          <a:endParaRPr lang="en-US" sz="1200" b="0" dirty="0"/>
        </a:p>
      </dgm:t>
    </dgm:pt>
    <dgm:pt modelId="{762A7068-5F88-4E3E-B5E9-DC3E137E668D}" type="parTrans" cxnId="{472B4EF3-C8FD-433D-9793-5E3B01171838}">
      <dgm:prSet/>
      <dgm:spPr/>
      <dgm:t>
        <a:bodyPr/>
        <a:lstStyle/>
        <a:p>
          <a:endParaRPr lang="en-GB" sz="1200"/>
        </a:p>
      </dgm:t>
    </dgm:pt>
    <dgm:pt modelId="{E33CEDDA-7A15-4217-AAF7-C8902B5CA26B}" type="sibTrans" cxnId="{472B4EF3-C8FD-433D-9793-5E3B01171838}">
      <dgm:prSet/>
      <dgm:spPr/>
      <dgm:t>
        <a:bodyPr/>
        <a:lstStyle/>
        <a:p>
          <a:endParaRPr lang="en-GB" sz="1200"/>
        </a:p>
      </dgm:t>
    </dgm:pt>
    <dgm:pt modelId="{0360B68C-32E2-4C44-9D91-939FB81F9447}" type="pres">
      <dgm:prSet presAssocID="{F385A911-43BB-4249-AB2F-1ABF572B6E23}" presName="Name0" presStyleCnt="0">
        <dgm:presLayoutVars>
          <dgm:chMax/>
          <dgm:chPref/>
          <dgm:dir/>
          <dgm:animLvl val="lvl"/>
        </dgm:presLayoutVars>
      </dgm:prSet>
      <dgm:spPr/>
    </dgm:pt>
    <dgm:pt modelId="{D23A1BDC-D743-48BA-AD1D-C3570E75C3F2}" type="pres">
      <dgm:prSet presAssocID="{AC63D892-05E5-4E7D-8622-C81722B8637B}" presName="composite" presStyleCnt="0"/>
      <dgm:spPr/>
    </dgm:pt>
    <dgm:pt modelId="{914A01A0-9492-4EBE-9C70-E5A9E6C8359F}" type="pres">
      <dgm:prSet presAssocID="{AC63D892-05E5-4E7D-8622-C81722B8637B}" presName="Parent1" presStyleLbl="node1" presStyleIdx="0" presStyleCnt="8">
        <dgm:presLayoutVars>
          <dgm:chMax val="1"/>
          <dgm:chPref val="1"/>
          <dgm:bulletEnabled val="1"/>
        </dgm:presLayoutVars>
      </dgm:prSet>
      <dgm:spPr/>
    </dgm:pt>
    <dgm:pt modelId="{D6256C02-7A9B-4709-A718-D411AA6EB329}" type="pres">
      <dgm:prSet presAssocID="{AC63D892-05E5-4E7D-8622-C81722B8637B}" presName="Childtext1" presStyleLbl="revTx" presStyleIdx="0" presStyleCnt="4">
        <dgm:presLayoutVars>
          <dgm:chMax val="0"/>
          <dgm:chPref val="0"/>
          <dgm:bulletEnabled val="1"/>
        </dgm:presLayoutVars>
      </dgm:prSet>
      <dgm:spPr/>
    </dgm:pt>
    <dgm:pt modelId="{45278249-999B-4BA3-AEF3-5387443AABBB}" type="pres">
      <dgm:prSet presAssocID="{AC63D892-05E5-4E7D-8622-C81722B8637B}" presName="BalanceSpacing" presStyleCnt="0"/>
      <dgm:spPr/>
    </dgm:pt>
    <dgm:pt modelId="{60663D36-A351-470B-A2AB-E16D518E0721}" type="pres">
      <dgm:prSet presAssocID="{AC63D892-05E5-4E7D-8622-C81722B8637B}" presName="BalanceSpacing1" presStyleCnt="0"/>
      <dgm:spPr/>
    </dgm:pt>
    <dgm:pt modelId="{C5FC0AC1-EE2C-4AC8-B98A-E2F448A8E78E}" type="pres">
      <dgm:prSet presAssocID="{82C3873C-B0D5-43F7-AA0C-69F525C4B137}" presName="Accent1Text" presStyleLbl="node1" presStyleIdx="1" presStyleCnt="8"/>
      <dgm:spPr/>
    </dgm:pt>
    <dgm:pt modelId="{30EEADB0-80EC-4276-B1E5-B93174A4A5C0}" type="pres">
      <dgm:prSet presAssocID="{82C3873C-B0D5-43F7-AA0C-69F525C4B137}" presName="spaceBetweenRectangles" presStyleCnt="0"/>
      <dgm:spPr/>
    </dgm:pt>
    <dgm:pt modelId="{D4A7E09A-1384-40F4-98A7-6768536BC214}" type="pres">
      <dgm:prSet presAssocID="{59F40119-A5FA-4EC7-A23C-5B7B2F93582D}" presName="composite" presStyleCnt="0"/>
      <dgm:spPr/>
    </dgm:pt>
    <dgm:pt modelId="{470F54CC-1523-4C35-AE20-D8A7730C36E1}" type="pres">
      <dgm:prSet presAssocID="{59F40119-A5FA-4EC7-A23C-5B7B2F93582D}" presName="Parent1" presStyleLbl="node1" presStyleIdx="2" presStyleCnt="8">
        <dgm:presLayoutVars>
          <dgm:chMax val="1"/>
          <dgm:chPref val="1"/>
          <dgm:bulletEnabled val="1"/>
        </dgm:presLayoutVars>
      </dgm:prSet>
      <dgm:spPr/>
    </dgm:pt>
    <dgm:pt modelId="{581D69B7-845B-4F2A-8F3E-5BB090D2438C}" type="pres">
      <dgm:prSet presAssocID="{59F40119-A5FA-4EC7-A23C-5B7B2F93582D}" presName="Childtext1" presStyleLbl="revTx" presStyleIdx="1" presStyleCnt="4">
        <dgm:presLayoutVars>
          <dgm:chMax val="0"/>
          <dgm:chPref val="0"/>
          <dgm:bulletEnabled val="1"/>
        </dgm:presLayoutVars>
      </dgm:prSet>
      <dgm:spPr/>
    </dgm:pt>
    <dgm:pt modelId="{7E5C0A08-C999-483D-9083-23CF753D6ECE}" type="pres">
      <dgm:prSet presAssocID="{59F40119-A5FA-4EC7-A23C-5B7B2F93582D}" presName="BalanceSpacing" presStyleCnt="0"/>
      <dgm:spPr/>
    </dgm:pt>
    <dgm:pt modelId="{5AE37914-2749-4F76-A105-5BC8F6AE2FB8}" type="pres">
      <dgm:prSet presAssocID="{59F40119-A5FA-4EC7-A23C-5B7B2F93582D}" presName="BalanceSpacing1" presStyleCnt="0"/>
      <dgm:spPr/>
    </dgm:pt>
    <dgm:pt modelId="{C132DE35-8BA8-4EDB-9EA6-664698231257}" type="pres">
      <dgm:prSet presAssocID="{0E6D4A41-B25E-49E7-A13F-79BC0E1127E4}" presName="Accent1Text" presStyleLbl="node1" presStyleIdx="3" presStyleCnt="8"/>
      <dgm:spPr/>
    </dgm:pt>
    <dgm:pt modelId="{803A3E78-A801-44AE-B207-A3705C3381A0}" type="pres">
      <dgm:prSet presAssocID="{0E6D4A41-B25E-49E7-A13F-79BC0E1127E4}" presName="spaceBetweenRectangles" presStyleCnt="0"/>
      <dgm:spPr/>
    </dgm:pt>
    <dgm:pt modelId="{5E3CDECB-6D8A-449D-82F3-70604654C7D6}" type="pres">
      <dgm:prSet presAssocID="{74C0C774-972D-4DBB-B25B-CF078B64CA54}" presName="composite" presStyleCnt="0"/>
      <dgm:spPr/>
    </dgm:pt>
    <dgm:pt modelId="{CBC1990A-A3C9-4232-9520-E5A27CDC0EC3}" type="pres">
      <dgm:prSet presAssocID="{74C0C774-972D-4DBB-B25B-CF078B64CA54}" presName="Parent1" presStyleLbl="node1" presStyleIdx="4" presStyleCnt="8">
        <dgm:presLayoutVars>
          <dgm:chMax val="1"/>
          <dgm:chPref val="1"/>
          <dgm:bulletEnabled val="1"/>
        </dgm:presLayoutVars>
      </dgm:prSet>
      <dgm:spPr/>
    </dgm:pt>
    <dgm:pt modelId="{6623BB67-4F87-4716-82FC-3747357A1CDB}" type="pres">
      <dgm:prSet presAssocID="{74C0C774-972D-4DBB-B25B-CF078B64CA54}" presName="Childtext1" presStyleLbl="revTx" presStyleIdx="2" presStyleCnt="4">
        <dgm:presLayoutVars>
          <dgm:chMax val="0"/>
          <dgm:chPref val="0"/>
          <dgm:bulletEnabled val="1"/>
        </dgm:presLayoutVars>
      </dgm:prSet>
      <dgm:spPr/>
    </dgm:pt>
    <dgm:pt modelId="{C0D75CEA-C9B4-4D8E-9EBF-AAB0EDECC2AD}" type="pres">
      <dgm:prSet presAssocID="{74C0C774-972D-4DBB-B25B-CF078B64CA54}" presName="BalanceSpacing" presStyleCnt="0"/>
      <dgm:spPr/>
    </dgm:pt>
    <dgm:pt modelId="{2DFC53E5-39FE-4D50-908A-12040158C490}" type="pres">
      <dgm:prSet presAssocID="{74C0C774-972D-4DBB-B25B-CF078B64CA54}" presName="BalanceSpacing1" presStyleCnt="0"/>
      <dgm:spPr/>
    </dgm:pt>
    <dgm:pt modelId="{D7E8FF0A-8339-4857-92B4-9255F517A735}" type="pres">
      <dgm:prSet presAssocID="{88EAD697-B6FE-4A90-846C-7CFF9C6ED104}" presName="Accent1Text" presStyleLbl="node1" presStyleIdx="5" presStyleCnt="8"/>
      <dgm:spPr/>
    </dgm:pt>
    <dgm:pt modelId="{210F95B6-187D-4264-A35D-85D75A88C96D}" type="pres">
      <dgm:prSet presAssocID="{88EAD697-B6FE-4A90-846C-7CFF9C6ED104}" presName="spaceBetweenRectangles" presStyleCnt="0"/>
      <dgm:spPr/>
    </dgm:pt>
    <dgm:pt modelId="{80F1FCFE-BBAA-4ED9-8CA0-79A366AD70DE}" type="pres">
      <dgm:prSet presAssocID="{33105603-B451-44E5-9F4E-4317E2B39196}" presName="composite" presStyleCnt="0"/>
      <dgm:spPr/>
    </dgm:pt>
    <dgm:pt modelId="{47E9B982-E86E-4B35-82DF-4F1685430875}" type="pres">
      <dgm:prSet presAssocID="{33105603-B451-44E5-9F4E-4317E2B39196}" presName="Parent1" presStyleLbl="node1" presStyleIdx="6" presStyleCnt="8">
        <dgm:presLayoutVars>
          <dgm:chMax val="1"/>
          <dgm:chPref val="1"/>
          <dgm:bulletEnabled val="1"/>
        </dgm:presLayoutVars>
      </dgm:prSet>
      <dgm:spPr/>
    </dgm:pt>
    <dgm:pt modelId="{1B2F74E2-F6E5-4AAA-A16A-DBD4F26FBE61}" type="pres">
      <dgm:prSet presAssocID="{33105603-B451-44E5-9F4E-4317E2B39196}" presName="Childtext1" presStyleLbl="revTx" presStyleIdx="3" presStyleCnt="4">
        <dgm:presLayoutVars>
          <dgm:chMax val="0"/>
          <dgm:chPref val="0"/>
          <dgm:bulletEnabled val="1"/>
        </dgm:presLayoutVars>
      </dgm:prSet>
      <dgm:spPr/>
    </dgm:pt>
    <dgm:pt modelId="{404A14C1-C2C8-4C92-A66B-111616137918}" type="pres">
      <dgm:prSet presAssocID="{33105603-B451-44E5-9F4E-4317E2B39196}" presName="BalanceSpacing" presStyleCnt="0"/>
      <dgm:spPr/>
    </dgm:pt>
    <dgm:pt modelId="{A76C0F40-F9B3-4CC7-B8A6-BCD921F453B8}" type="pres">
      <dgm:prSet presAssocID="{33105603-B451-44E5-9F4E-4317E2B39196}" presName="BalanceSpacing1" presStyleCnt="0"/>
      <dgm:spPr/>
    </dgm:pt>
    <dgm:pt modelId="{EF63F1E3-3C23-4BD7-BB3E-9D9B2C245B83}" type="pres">
      <dgm:prSet presAssocID="{601D354E-23AE-4A96-A579-3867596E3C71}" presName="Accent1Text" presStyleLbl="node1" presStyleIdx="7" presStyleCnt="8"/>
      <dgm:spPr/>
    </dgm:pt>
  </dgm:ptLst>
  <dgm:cxnLst>
    <dgm:cxn modelId="{1A093217-5F97-40D2-9CF7-17ACFECB4F5C}" srcId="{59F40119-A5FA-4EC7-A23C-5B7B2F93582D}" destId="{2BD08F87-33F7-4060-930F-0897977F6564}" srcOrd="0" destOrd="0" parTransId="{C4601717-C99D-4A8C-AF96-6197FE0734BE}" sibTransId="{63CD363A-E5B6-485B-AADB-7C8D461BD117}"/>
    <dgm:cxn modelId="{B8E37D31-F14E-42E5-B09E-793F398D5E1B}" type="presOf" srcId="{A75E7CBD-9770-4A7B-B931-00D71E73D0AB}" destId="{1B2F74E2-F6E5-4AAA-A16A-DBD4F26FBE61}" srcOrd="0" destOrd="0" presId="urn:microsoft.com/office/officeart/2008/layout/AlternatingHexagons"/>
    <dgm:cxn modelId="{30EFFF34-726D-4994-8CDA-D95C6F6E077D}" srcId="{AC63D892-05E5-4E7D-8622-C81722B8637B}" destId="{001F6A11-BCA3-43F5-8D99-60D38E58FDF4}" srcOrd="0" destOrd="0" parTransId="{08E868A1-C00C-4709-A587-BDCE756D3331}" sibTransId="{DF0D5DA4-4734-41ED-BE9F-973415379BF5}"/>
    <dgm:cxn modelId="{FE76E43D-D931-4D08-AE08-6CFF04AFB8DE}" type="presOf" srcId="{82C3873C-B0D5-43F7-AA0C-69F525C4B137}" destId="{C5FC0AC1-EE2C-4AC8-B98A-E2F448A8E78E}" srcOrd="0" destOrd="0" presId="urn:microsoft.com/office/officeart/2008/layout/AlternatingHexagons"/>
    <dgm:cxn modelId="{FB08FB43-BFE5-45CE-811A-82ADF05F6C87}" type="presOf" srcId="{601D354E-23AE-4A96-A579-3867596E3C71}" destId="{EF63F1E3-3C23-4BD7-BB3E-9D9B2C245B83}" srcOrd="0" destOrd="0" presId="urn:microsoft.com/office/officeart/2008/layout/AlternatingHexagons"/>
    <dgm:cxn modelId="{3FFA7A5C-169F-4900-BC6C-A355988F65AD}" srcId="{F385A911-43BB-4249-AB2F-1ABF572B6E23}" destId="{59F40119-A5FA-4EC7-A23C-5B7B2F93582D}" srcOrd="1" destOrd="0" parTransId="{A11C1FDF-5469-4672-A6B1-28E5841A242E}" sibTransId="{0E6D4A41-B25E-49E7-A13F-79BC0E1127E4}"/>
    <dgm:cxn modelId="{90F9E169-0FAA-4E94-BD4D-EA7979A7E1E4}" type="presOf" srcId="{88EAD697-B6FE-4A90-846C-7CFF9C6ED104}" destId="{D7E8FF0A-8339-4857-92B4-9255F517A735}" srcOrd="0" destOrd="0" presId="urn:microsoft.com/office/officeart/2008/layout/AlternatingHexagons"/>
    <dgm:cxn modelId="{CC74306B-71C5-41F9-9958-A75B66FABC1F}" type="presOf" srcId="{74C0C774-972D-4DBB-B25B-CF078B64CA54}" destId="{CBC1990A-A3C9-4232-9520-E5A27CDC0EC3}" srcOrd="0" destOrd="0" presId="urn:microsoft.com/office/officeart/2008/layout/AlternatingHexagons"/>
    <dgm:cxn modelId="{DB415271-4A41-43C8-B456-BE52FB4CAAAE}" type="presOf" srcId="{2BD08F87-33F7-4060-930F-0897977F6564}" destId="{581D69B7-845B-4F2A-8F3E-5BB090D2438C}" srcOrd="0" destOrd="0" presId="urn:microsoft.com/office/officeart/2008/layout/AlternatingHexagons"/>
    <dgm:cxn modelId="{B9787989-1351-4C07-8791-66B759010294}" srcId="{74C0C774-972D-4DBB-B25B-CF078B64CA54}" destId="{456A5DBD-C632-4709-96C7-FFD9AA4B734D}" srcOrd="0" destOrd="0" parTransId="{A5E3C86E-D67B-42C6-8733-83E9F349F3DE}" sibTransId="{A194160C-527D-4473-99D3-D0857599A03B}"/>
    <dgm:cxn modelId="{34C3AD95-EF7A-4689-AFDA-74DDF47AFBEB}" srcId="{F385A911-43BB-4249-AB2F-1ABF572B6E23}" destId="{33105603-B451-44E5-9F4E-4317E2B39196}" srcOrd="3" destOrd="0" parTransId="{243982A6-C5E1-4D12-B1C2-A1BC691FAA5A}" sibTransId="{601D354E-23AE-4A96-A579-3867596E3C71}"/>
    <dgm:cxn modelId="{463D349C-0C18-44C4-9D23-5D39649311A0}" srcId="{F385A911-43BB-4249-AB2F-1ABF572B6E23}" destId="{AC63D892-05E5-4E7D-8622-C81722B8637B}" srcOrd="0" destOrd="0" parTransId="{7544B5CA-90CB-4C37-8B41-2C7794B7DC99}" sibTransId="{82C3873C-B0D5-43F7-AA0C-69F525C4B137}"/>
    <dgm:cxn modelId="{E5040BAA-4F70-437E-B282-4CB2858D3C6F}" type="presOf" srcId="{AC63D892-05E5-4E7D-8622-C81722B8637B}" destId="{914A01A0-9492-4EBE-9C70-E5A9E6C8359F}" srcOrd="0" destOrd="0" presId="urn:microsoft.com/office/officeart/2008/layout/AlternatingHexagons"/>
    <dgm:cxn modelId="{8EC0CAAF-4948-4D71-A737-93D66811D0E1}" type="presOf" srcId="{001F6A11-BCA3-43F5-8D99-60D38E58FDF4}" destId="{D6256C02-7A9B-4709-A718-D411AA6EB329}" srcOrd="0" destOrd="0" presId="urn:microsoft.com/office/officeart/2008/layout/AlternatingHexagons"/>
    <dgm:cxn modelId="{05AF50CA-B2FB-4230-A492-458203F89009}" type="presOf" srcId="{59F40119-A5FA-4EC7-A23C-5B7B2F93582D}" destId="{470F54CC-1523-4C35-AE20-D8A7730C36E1}" srcOrd="0" destOrd="0" presId="urn:microsoft.com/office/officeart/2008/layout/AlternatingHexagons"/>
    <dgm:cxn modelId="{03F1A2CC-E8B8-47E6-86A0-8656C4B40D92}" type="presOf" srcId="{33105603-B451-44E5-9F4E-4317E2B39196}" destId="{47E9B982-E86E-4B35-82DF-4F1685430875}" srcOrd="0" destOrd="0" presId="urn:microsoft.com/office/officeart/2008/layout/AlternatingHexagons"/>
    <dgm:cxn modelId="{17425BD4-40E7-47CD-9743-8E0F157C9042}" type="presOf" srcId="{F385A911-43BB-4249-AB2F-1ABF572B6E23}" destId="{0360B68C-32E2-4C44-9D91-939FB81F9447}" srcOrd="0" destOrd="0" presId="urn:microsoft.com/office/officeart/2008/layout/AlternatingHexagons"/>
    <dgm:cxn modelId="{4DF0A5DA-FE51-4E9C-98D9-FCC9CD1FCA18}" srcId="{F385A911-43BB-4249-AB2F-1ABF572B6E23}" destId="{74C0C774-972D-4DBB-B25B-CF078B64CA54}" srcOrd="2" destOrd="0" parTransId="{64BE60D0-A2C6-47BA-8B1D-28DB8ABA2592}" sibTransId="{88EAD697-B6FE-4A90-846C-7CFF9C6ED104}"/>
    <dgm:cxn modelId="{475F5ADD-D32E-452B-AB20-8B8C0B28B002}" type="presOf" srcId="{0E6D4A41-B25E-49E7-A13F-79BC0E1127E4}" destId="{C132DE35-8BA8-4EDB-9EA6-664698231257}" srcOrd="0" destOrd="0" presId="urn:microsoft.com/office/officeart/2008/layout/AlternatingHexagons"/>
    <dgm:cxn modelId="{472B4EF3-C8FD-433D-9793-5E3B01171838}" srcId="{33105603-B451-44E5-9F4E-4317E2B39196}" destId="{A75E7CBD-9770-4A7B-B931-00D71E73D0AB}" srcOrd="0" destOrd="0" parTransId="{762A7068-5F88-4E3E-B5E9-DC3E137E668D}" sibTransId="{E33CEDDA-7A15-4217-AAF7-C8902B5CA26B}"/>
    <dgm:cxn modelId="{8E4C87FD-7D56-4145-8FA2-F499B667143F}" type="presOf" srcId="{456A5DBD-C632-4709-96C7-FFD9AA4B734D}" destId="{6623BB67-4F87-4716-82FC-3747357A1CDB}" srcOrd="0" destOrd="0" presId="urn:microsoft.com/office/officeart/2008/layout/AlternatingHexagons"/>
    <dgm:cxn modelId="{39D8EBFC-EF88-42AD-AE5C-3224DA78A8F1}" type="presParOf" srcId="{0360B68C-32E2-4C44-9D91-939FB81F9447}" destId="{D23A1BDC-D743-48BA-AD1D-C3570E75C3F2}" srcOrd="0" destOrd="0" presId="urn:microsoft.com/office/officeart/2008/layout/AlternatingHexagons"/>
    <dgm:cxn modelId="{04CF12D2-2CF8-475A-A898-609B9C041BCD}" type="presParOf" srcId="{D23A1BDC-D743-48BA-AD1D-C3570E75C3F2}" destId="{914A01A0-9492-4EBE-9C70-E5A9E6C8359F}" srcOrd="0" destOrd="0" presId="urn:microsoft.com/office/officeart/2008/layout/AlternatingHexagons"/>
    <dgm:cxn modelId="{AAD19A91-28B6-43B7-A036-776445167B59}" type="presParOf" srcId="{D23A1BDC-D743-48BA-AD1D-C3570E75C3F2}" destId="{D6256C02-7A9B-4709-A718-D411AA6EB329}" srcOrd="1" destOrd="0" presId="urn:microsoft.com/office/officeart/2008/layout/AlternatingHexagons"/>
    <dgm:cxn modelId="{7456CA63-87A5-4B9A-AB6A-833EAB37E4EF}" type="presParOf" srcId="{D23A1BDC-D743-48BA-AD1D-C3570E75C3F2}" destId="{45278249-999B-4BA3-AEF3-5387443AABBB}" srcOrd="2" destOrd="0" presId="urn:microsoft.com/office/officeart/2008/layout/AlternatingHexagons"/>
    <dgm:cxn modelId="{5B227CA8-DE16-4F88-BFBB-62F8434A2B8F}" type="presParOf" srcId="{D23A1BDC-D743-48BA-AD1D-C3570E75C3F2}" destId="{60663D36-A351-470B-A2AB-E16D518E0721}" srcOrd="3" destOrd="0" presId="urn:microsoft.com/office/officeart/2008/layout/AlternatingHexagons"/>
    <dgm:cxn modelId="{C6C03278-FA80-4E75-AED7-907AB3D87162}" type="presParOf" srcId="{D23A1BDC-D743-48BA-AD1D-C3570E75C3F2}" destId="{C5FC0AC1-EE2C-4AC8-B98A-E2F448A8E78E}" srcOrd="4" destOrd="0" presId="urn:microsoft.com/office/officeart/2008/layout/AlternatingHexagons"/>
    <dgm:cxn modelId="{38CD3719-CFD3-4BC6-A37B-4CD6B0848749}" type="presParOf" srcId="{0360B68C-32E2-4C44-9D91-939FB81F9447}" destId="{30EEADB0-80EC-4276-B1E5-B93174A4A5C0}" srcOrd="1" destOrd="0" presId="urn:microsoft.com/office/officeart/2008/layout/AlternatingHexagons"/>
    <dgm:cxn modelId="{00E85016-6E3B-466B-989B-37E60685780D}" type="presParOf" srcId="{0360B68C-32E2-4C44-9D91-939FB81F9447}" destId="{D4A7E09A-1384-40F4-98A7-6768536BC214}" srcOrd="2" destOrd="0" presId="urn:microsoft.com/office/officeart/2008/layout/AlternatingHexagons"/>
    <dgm:cxn modelId="{0FBCEB46-9845-4DA4-90AD-699B0F496761}" type="presParOf" srcId="{D4A7E09A-1384-40F4-98A7-6768536BC214}" destId="{470F54CC-1523-4C35-AE20-D8A7730C36E1}" srcOrd="0" destOrd="0" presId="urn:microsoft.com/office/officeart/2008/layout/AlternatingHexagons"/>
    <dgm:cxn modelId="{78F84E9E-2F8A-4E60-8F58-E43E50DEC50E}" type="presParOf" srcId="{D4A7E09A-1384-40F4-98A7-6768536BC214}" destId="{581D69B7-845B-4F2A-8F3E-5BB090D2438C}" srcOrd="1" destOrd="0" presId="urn:microsoft.com/office/officeart/2008/layout/AlternatingHexagons"/>
    <dgm:cxn modelId="{DFA3D8C2-EEE8-4455-8B1A-8AED4AA6CB5C}" type="presParOf" srcId="{D4A7E09A-1384-40F4-98A7-6768536BC214}" destId="{7E5C0A08-C999-483D-9083-23CF753D6ECE}" srcOrd="2" destOrd="0" presId="urn:microsoft.com/office/officeart/2008/layout/AlternatingHexagons"/>
    <dgm:cxn modelId="{68FF8A88-3054-491C-A324-EEB1C227B249}" type="presParOf" srcId="{D4A7E09A-1384-40F4-98A7-6768536BC214}" destId="{5AE37914-2749-4F76-A105-5BC8F6AE2FB8}" srcOrd="3" destOrd="0" presId="urn:microsoft.com/office/officeart/2008/layout/AlternatingHexagons"/>
    <dgm:cxn modelId="{976CA34B-DF3D-445A-B97D-1B693C938F2C}" type="presParOf" srcId="{D4A7E09A-1384-40F4-98A7-6768536BC214}" destId="{C132DE35-8BA8-4EDB-9EA6-664698231257}" srcOrd="4" destOrd="0" presId="urn:microsoft.com/office/officeart/2008/layout/AlternatingHexagons"/>
    <dgm:cxn modelId="{AEF4F29E-36BE-4446-92ED-F43ACC57C832}" type="presParOf" srcId="{0360B68C-32E2-4C44-9D91-939FB81F9447}" destId="{803A3E78-A801-44AE-B207-A3705C3381A0}" srcOrd="3" destOrd="0" presId="urn:microsoft.com/office/officeart/2008/layout/AlternatingHexagons"/>
    <dgm:cxn modelId="{6E3CF5B9-11C3-43F0-A2C9-B106C5605C38}" type="presParOf" srcId="{0360B68C-32E2-4C44-9D91-939FB81F9447}" destId="{5E3CDECB-6D8A-449D-82F3-70604654C7D6}" srcOrd="4" destOrd="0" presId="urn:microsoft.com/office/officeart/2008/layout/AlternatingHexagons"/>
    <dgm:cxn modelId="{A58FBBA2-9BEF-42C8-8B7D-5861F8B8842F}" type="presParOf" srcId="{5E3CDECB-6D8A-449D-82F3-70604654C7D6}" destId="{CBC1990A-A3C9-4232-9520-E5A27CDC0EC3}" srcOrd="0" destOrd="0" presId="urn:microsoft.com/office/officeart/2008/layout/AlternatingHexagons"/>
    <dgm:cxn modelId="{76727270-2DBC-42ED-9EC3-6EC5905B1620}" type="presParOf" srcId="{5E3CDECB-6D8A-449D-82F3-70604654C7D6}" destId="{6623BB67-4F87-4716-82FC-3747357A1CDB}" srcOrd="1" destOrd="0" presId="urn:microsoft.com/office/officeart/2008/layout/AlternatingHexagons"/>
    <dgm:cxn modelId="{2D8D0C23-AC50-465C-9A01-02BC2A495B54}" type="presParOf" srcId="{5E3CDECB-6D8A-449D-82F3-70604654C7D6}" destId="{C0D75CEA-C9B4-4D8E-9EBF-AAB0EDECC2AD}" srcOrd="2" destOrd="0" presId="urn:microsoft.com/office/officeart/2008/layout/AlternatingHexagons"/>
    <dgm:cxn modelId="{8EA96625-429D-46E6-9AB5-3A6174ADEF2A}" type="presParOf" srcId="{5E3CDECB-6D8A-449D-82F3-70604654C7D6}" destId="{2DFC53E5-39FE-4D50-908A-12040158C490}" srcOrd="3" destOrd="0" presId="urn:microsoft.com/office/officeart/2008/layout/AlternatingHexagons"/>
    <dgm:cxn modelId="{55A5D0DC-DAE8-429E-8F5A-EE55D7E61638}" type="presParOf" srcId="{5E3CDECB-6D8A-449D-82F3-70604654C7D6}" destId="{D7E8FF0A-8339-4857-92B4-9255F517A735}" srcOrd="4" destOrd="0" presId="urn:microsoft.com/office/officeart/2008/layout/AlternatingHexagons"/>
    <dgm:cxn modelId="{6CDFBD38-8ECB-4918-AF90-A3126F136A67}" type="presParOf" srcId="{0360B68C-32E2-4C44-9D91-939FB81F9447}" destId="{210F95B6-187D-4264-A35D-85D75A88C96D}" srcOrd="5" destOrd="0" presId="urn:microsoft.com/office/officeart/2008/layout/AlternatingHexagons"/>
    <dgm:cxn modelId="{B28A2E0D-D195-4BD6-97A9-495973025B9C}" type="presParOf" srcId="{0360B68C-32E2-4C44-9D91-939FB81F9447}" destId="{80F1FCFE-BBAA-4ED9-8CA0-79A366AD70DE}" srcOrd="6" destOrd="0" presId="urn:microsoft.com/office/officeart/2008/layout/AlternatingHexagons"/>
    <dgm:cxn modelId="{81342D8F-8A65-4DCA-BDDE-956090DEC54C}" type="presParOf" srcId="{80F1FCFE-BBAA-4ED9-8CA0-79A366AD70DE}" destId="{47E9B982-E86E-4B35-82DF-4F1685430875}" srcOrd="0" destOrd="0" presId="urn:microsoft.com/office/officeart/2008/layout/AlternatingHexagons"/>
    <dgm:cxn modelId="{23B845FA-D5E1-4068-8726-47DB43F6FF5B}" type="presParOf" srcId="{80F1FCFE-BBAA-4ED9-8CA0-79A366AD70DE}" destId="{1B2F74E2-F6E5-4AAA-A16A-DBD4F26FBE61}" srcOrd="1" destOrd="0" presId="urn:microsoft.com/office/officeart/2008/layout/AlternatingHexagons"/>
    <dgm:cxn modelId="{38F72188-0777-46B7-9B80-2E40C83B2714}" type="presParOf" srcId="{80F1FCFE-BBAA-4ED9-8CA0-79A366AD70DE}" destId="{404A14C1-C2C8-4C92-A66B-111616137918}" srcOrd="2" destOrd="0" presId="urn:microsoft.com/office/officeart/2008/layout/AlternatingHexagons"/>
    <dgm:cxn modelId="{5F04EC79-4E67-475A-AC90-4A8DA40B0FBC}" type="presParOf" srcId="{80F1FCFE-BBAA-4ED9-8CA0-79A366AD70DE}" destId="{A76C0F40-F9B3-4CC7-B8A6-BCD921F453B8}" srcOrd="3" destOrd="0" presId="urn:microsoft.com/office/officeart/2008/layout/AlternatingHexagons"/>
    <dgm:cxn modelId="{67D2DC36-0B90-434A-86C9-CDD90AE4F635}" type="presParOf" srcId="{80F1FCFE-BBAA-4ED9-8CA0-79A366AD70DE}" destId="{EF63F1E3-3C23-4BD7-BB3E-9D9B2C245B8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12A617-CDCB-4C32-B35D-861B95DC3AB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5FA2069-98F0-4E4F-9735-CE0FCD3546DD}">
      <dgm:prSet phldrT="[Text]"/>
      <dgm:spPr/>
      <dgm:t>
        <a:bodyPr/>
        <a:lstStyle/>
        <a:p>
          <a:r>
            <a:rPr lang="en-GB" dirty="0"/>
            <a:t>Missing completely at random (MCAR)</a:t>
          </a:r>
          <a:endParaRPr lang="en-US" dirty="0"/>
        </a:p>
      </dgm:t>
    </dgm:pt>
    <dgm:pt modelId="{C3EF6612-E502-4CDA-A3F5-76B37D782F00}" type="parTrans" cxnId="{E6C76644-E209-4D2F-AA30-9FAD8F10140A}">
      <dgm:prSet/>
      <dgm:spPr/>
      <dgm:t>
        <a:bodyPr/>
        <a:lstStyle/>
        <a:p>
          <a:endParaRPr lang="en-US"/>
        </a:p>
      </dgm:t>
    </dgm:pt>
    <dgm:pt modelId="{13E333D7-01F5-4B5D-8FFB-F1A4CB642C73}" type="sibTrans" cxnId="{E6C76644-E209-4D2F-AA30-9FAD8F10140A}">
      <dgm:prSet/>
      <dgm:spPr/>
      <dgm:t>
        <a:bodyPr/>
        <a:lstStyle/>
        <a:p>
          <a:endParaRPr lang="en-US"/>
        </a:p>
      </dgm:t>
    </dgm:pt>
    <dgm:pt modelId="{3E0D1081-F0A9-455C-939B-386B4473B131}">
      <dgm:prSet phldrT="[Text]"/>
      <dgm:spPr/>
      <dgm:t>
        <a:bodyPr/>
        <a:lstStyle/>
        <a:p>
          <a:r>
            <a:rPr lang="en-US" dirty="0"/>
            <a:t>Missing at random (MAR)</a:t>
          </a:r>
        </a:p>
      </dgm:t>
    </dgm:pt>
    <dgm:pt modelId="{CBE26C10-A826-4EB9-88C9-C1787B486F6B}" type="parTrans" cxnId="{7BA6435D-8A21-4CFE-8E95-7FC6BEA612A8}">
      <dgm:prSet/>
      <dgm:spPr/>
      <dgm:t>
        <a:bodyPr/>
        <a:lstStyle/>
        <a:p>
          <a:endParaRPr lang="en-US"/>
        </a:p>
      </dgm:t>
    </dgm:pt>
    <dgm:pt modelId="{EDC8A647-FECA-472D-94F7-FBCA4FC882F6}" type="sibTrans" cxnId="{7BA6435D-8A21-4CFE-8E95-7FC6BEA612A8}">
      <dgm:prSet/>
      <dgm:spPr/>
      <dgm:t>
        <a:bodyPr/>
        <a:lstStyle/>
        <a:p>
          <a:endParaRPr lang="en-US"/>
        </a:p>
      </dgm:t>
    </dgm:pt>
    <dgm:pt modelId="{C8A56855-5244-44B7-A494-7EE88B181E81}">
      <dgm:prSet phldrT="[Text]"/>
      <dgm:spPr/>
      <dgm:t>
        <a:bodyPr/>
        <a:lstStyle/>
        <a:p>
          <a:r>
            <a:rPr lang="en-US" dirty="0"/>
            <a:t>Missing Not at Random (MNAR)</a:t>
          </a:r>
        </a:p>
      </dgm:t>
    </dgm:pt>
    <dgm:pt modelId="{7C2DCB03-02C1-4913-B9DB-F7EDD06AFA5B}" type="parTrans" cxnId="{7AD09D77-B857-4C24-97A3-313A3AA31140}">
      <dgm:prSet/>
      <dgm:spPr/>
      <dgm:t>
        <a:bodyPr/>
        <a:lstStyle/>
        <a:p>
          <a:endParaRPr lang="en-US"/>
        </a:p>
      </dgm:t>
    </dgm:pt>
    <dgm:pt modelId="{7CC4F986-44B4-4E47-92ED-8D576FB738D7}" type="sibTrans" cxnId="{7AD09D77-B857-4C24-97A3-313A3AA31140}">
      <dgm:prSet/>
      <dgm:spPr/>
      <dgm:t>
        <a:bodyPr/>
        <a:lstStyle/>
        <a:p>
          <a:endParaRPr lang="en-US"/>
        </a:p>
      </dgm:t>
    </dgm:pt>
    <dgm:pt modelId="{D9841CBE-A4D2-475D-AE0E-985B95CC9D61}">
      <dgm:prSet phldrT="[Text]"/>
      <dgm:spPr/>
      <dgm:t>
        <a:bodyPr/>
        <a:lstStyle/>
        <a:p>
          <a:r>
            <a:rPr lang="en-GB"/>
            <a:t>data are missing independently of both observed and unobserved data.</a:t>
          </a:r>
          <a:endParaRPr lang="en-US"/>
        </a:p>
      </dgm:t>
    </dgm:pt>
    <dgm:pt modelId="{6300AE41-1900-4C04-84CA-317A4D16E1F2}" type="parTrans" cxnId="{C38B5624-F8D9-44CE-983C-F9315C6E8C49}">
      <dgm:prSet/>
      <dgm:spPr/>
      <dgm:t>
        <a:bodyPr/>
        <a:lstStyle/>
        <a:p>
          <a:endParaRPr lang="en-US"/>
        </a:p>
      </dgm:t>
    </dgm:pt>
    <dgm:pt modelId="{71053E69-7E71-4C30-985D-FF12BDE24047}" type="sibTrans" cxnId="{C38B5624-F8D9-44CE-983C-F9315C6E8C49}">
      <dgm:prSet/>
      <dgm:spPr/>
      <dgm:t>
        <a:bodyPr/>
        <a:lstStyle/>
        <a:p>
          <a:endParaRPr lang="en-US"/>
        </a:p>
      </dgm:t>
    </dgm:pt>
    <dgm:pt modelId="{0C93135A-B6F3-46D7-BFB9-BCDD1810BE7F}">
      <dgm:prSet phldrT="[Text]"/>
      <dgm:spPr/>
      <dgm:t>
        <a:bodyPr/>
        <a:lstStyle/>
        <a:p>
          <a:r>
            <a:rPr lang="en-GB" dirty="0"/>
            <a:t>given the observed data, data are missing independently of unobserved data.</a:t>
          </a:r>
          <a:endParaRPr lang="en-US" dirty="0"/>
        </a:p>
      </dgm:t>
    </dgm:pt>
    <dgm:pt modelId="{6FE1AEDB-5290-4825-A34B-A045972FAEFE}" type="parTrans" cxnId="{4DD94165-9440-45EE-AB41-385CCD308BBF}">
      <dgm:prSet/>
      <dgm:spPr/>
      <dgm:t>
        <a:bodyPr/>
        <a:lstStyle/>
        <a:p>
          <a:endParaRPr lang="en-US"/>
        </a:p>
      </dgm:t>
    </dgm:pt>
    <dgm:pt modelId="{A75E780E-0E0E-4777-B18B-2E2F87EF9080}" type="sibTrans" cxnId="{4DD94165-9440-45EE-AB41-385CCD308BBF}">
      <dgm:prSet/>
      <dgm:spPr/>
      <dgm:t>
        <a:bodyPr/>
        <a:lstStyle/>
        <a:p>
          <a:endParaRPr lang="en-US"/>
        </a:p>
      </dgm:t>
    </dgm:pt>
    <dgm:pt modelId="{94849AAC-FFAD-4DB2-BF72-E0868593FBA6}">
      <dgm:prSet phldrT="[Text]"/>
      <dgm:spPr/>
      <dgm:t>
        <a:bodyPr/>
        <a:lstStyle/>
        <a:p>
          <a:r>
            <a:rPr lang="en-GB"/>
            <a:t>missing observations related to values of unobserved data. </a:t>
          </a:r>
          <a:endParaRPr lang="en-US" dirty="0"/>
        </a:p>
      </dgm:t>
    </dgm:pt>
    <dgm:pt modelId="{C0214AB5-0F8C-4FDE-9993-C647D1DAA30C}" type="parTrans" cxnId="{C506E826-EEDC-442D-A732-5860C7CDA411}">
      <dgm:prSet/>
      <dgm:spPr/>
      <dgm:t>
        <a:bodyPr/>
        <a:lstStyle/>
        <a:p>
          <a:endParaRPr lang="en-US"/>
        </a:p>
      </dgm:t>
    </dgm:pt>
    <dgm:pt modelId="{1EE1F90B-B4A4-4E87-A9A4-E2A355554BE5}" type="sibTrans" cxnId="{C506E826-EEDC-442D-A732-5860C7CDA411}">
      <dgm:prSet/>
      <dgm:spPr/>
      <dgm:t>
        <a:bodyPr/>
        <a:lstStyle/>
        <a:p>
          <a:endParaRPr lang="en-US"/>
        </a:p>
      </dgm:t>
    </dgm:pt>
    <dgm:pt modelId="{0720C543-23E1-49C6-9CA6-9FA49CBFBAA3}" type="pres">
      <dgm:prSet presAssocID="{6412A617-CDCB-4C32-B35D-861B95DC3AB1}" presName="linear" presStyleCnt="0">
        <dgm:presLayoutVars>
          <dgm:animLvl val="lvl"/>
          <dgm:resizeHandles val="exact"/>
        </dgm:presLayoutVars>
      </dgm:prSet>
      <dgm:spPr/>
    </dgm:pt>
    <dgm:pt modelId="{09174958-8D14-4D62-A68D-39BC65355461}" type="pres">
      <dgm:prSet presAssocID="{A5FA2069-98F0-4E4F-9735-CE0FCD3546DD}" presName="parentText" presStyleLbl="node1" presStyleIdx="0" presStyleCnt="3">
        <dgm:presLayoutVars>
          <dgm:chMax val="0"/>
          <dgm:bulletEnabled val="1"/>
        </dgm:presLayoutVars>
      </dgm:prSet>
      <dgm:spPr/>
    </dgm:pt>
    <dgm:pt modelId="{8FD952AA-BD41-4ED7-92CB-09268B88B616}" type="pres">
      <dgm:prSet presAssocID="{A5FA2069-98F0-4E4F-9735-CE0FCD3546DD}" presName="childText" presStyleLbl="revTx" presStyleIdx="0" presStyleCnt="3">
        <dgm:presLayoutVars>
          <dgm:bulletEnabled val="1"/>
        </dgm:presLayoutVars>
      </dgm:prSet>
      <dgm:spPr/>
    </dgm:pt>
    <dgm:pt modelId="{4D120509-97C0-44DB-98D4-025B2946445C}" type="pres">
      <dgm:prSet presAssocID="{3E0D1081-F0A9-455C-939B-386B4473B131}" presName="parentText" presStyleLbl="node1" presStyleIdx="1" presStyleCnt="3">
        <dgm:presLayoutVars>
          <dgm:chMax val="0"/>
          <dgm:bulletEnabled val="1"/>
        </dgm:presLayoutVars>
      </dgm:prSet>
      <dgm:spPr/>
    </dgm:pt>
    <dgm:pt modelId="{FD447FA3-4D39-4B04-AD4E-E2A3BF7C2820}" type="pres">
      <dgm:prSet presAssocID="{3E0D1081-F0A9-455C-939B-386B4473B131}" presName="childText" presStyleLbl="revTx" presStyleIdx="1" presStyleCnt="3">
        <dgm:presLayoutVars>
          <dgm:bulletEnabled val="1"/>
        </dgm:presLayoutVars>
      </dgm:prSet>
      <dgm:spPr/>
    </dgm:pt>
    <dgm:pt modelId="{154E6507-D7E8-4FC4-9172-0325EFA02E41}" type="pres">
      <dgm:prSet presAssocID="{C8A56855-5244-44B7-A494-7EE88B181E81}" presName="parentText" presStyleLbl="node1" presStyleIdx="2" presStyleCnt="3">
        <dgm:presLayoutVars>
          <dgm:chMax val="0"/>
          <dgm:bulletEnabled val="1"/>
        </dgm:presLayoutVars>
      </dgm:prSet>
      <dgm:spPr/>
    </dgm:pt>
    <dgm:pt modelId="{764BCFB0-A146-48E1-BEB8-A5FBB519FDE5}" type="pres">
      <dgm:prSet presAssocID="{C8A56855-5244-44B7-A494-7EE88B181E81}" presName="childText" presStyleLbl="revTx" presStyleIdx="2" presStyleCnt="3">
        <dgm:presLayoutVars>
          <dgm:bulletEnabled val="1"/>
        </dgm:presLayoutVars>
      </dgm:prSet>
      <dgm:spPr/>
    </dgm:pt>
  </dgm:ptLst>
  <dgm:cxnLst>
    <dgm:cxn modelId="{C38B5624-F8D9-44CE-983C-F9315C6E8C49}" srcId="{A5FA2069-98F0-4E4F-9735-CE0FCD3546DD}" destId="{D9841CBE-A4D2-475D-AE0E-985B95CC9D61}" srcOrd="0" destOrd="0" parTransId="{6300AE41-1900-4C04-84CA-317A4D16E1F2}" sibTransId="{71053E69-7E71-4C30-985D-FF12BDE24047}"/>
    <dgm:cxn modelId="{C506E826-EEDC-442D-A732-5860C7CDA411}" srcId="{C8A56855-5244-44B7-A494-7EE88B181E81}" destId="{94849AAC-FFAD-4DB2-BF72-E0868593FBA6}" srcOrd="0" destOrd="0" parTransId="{C0214AB5-0F8C-4FDE-9993-C647D1DAA30C}" sibTransId="{1EE1F90B-B4A4-4E87-A9A4-E2A355554BE5}"/>
    <dgm:cxn modelId="{FA691339-BAEE-4701-91E9-B7CD2C4F745A}" type="presOf" srcId="{0C93135A-B6F3-46D7-BFB9-BCDD1810BE7F}" destId="{FD447FA3-4D39-4B04-AD4E-E2A3BF7C2820}" srcOrd="0" destOrd="0" presId="urn:microsoft.com/office/officeart/2005/8/layout/vList2"/>
    <dgm:cxn modelId="{E6C76644-E209-4D2F-AA30-9FAD8F10140A}" srcId="{6412A617-CDCB-4C32-B35D-861B95DC3AB1}" destId="{A5FA2069-98F0-4E4F-9735-CE0FCD3546DD}" srcOrd="0" destOrd="0" parTransId="{C3EF6612-E502-4CDA-A3F5-76B37D782F00}" sibTransId="{13E333D7-01F5-4B5D-8FFB-F1A4CB642C73}"/>
    <dgm:cxn modelId="{1C48044A-91A1-4104-B91F-078EF85B0D31}" type="presOf" srcId="{D9841CBE-A4D2-475D-AE0E-985B95CC9D61}" destId="{8FD952AA-BD41-4ED7-92CB-09268B88B616}" srcOrd="0" destOrd="0" presId="urn:microsoft.com/office/officeart/2005/8/layout/vList2"/>
    <dgm:cxn modelId="{7BA6435D-8A21-4CFE-8E95-7FC6BEA612A8}" srcId="{6412A617-CDCB-4C32-B35D-861B95DC3AB1}" destId="{3E0D1081-F0A9-455C-939B-386B4473B131}" srcOrd="1" destOrd="0" parTransId="{CBE26C10-A826-4EB9-88C9-C1787B486F6B}" sibTransId="{EDC8A647-FECA-472D-94F7-FBCA4FC882F6}"/>
    <dgm:cxn modelId="{4DD94165-9440-45EE-AB41-385CCD308BBF}" srcId="{3E0D1081-F0A9-455C-939B-386B4473B131}" destId="{0C93135A-B6F3-46D7-BFB9-BCDD1810BE7F}" srcOrd="0" destOrd="0" parTransId="{6FE1AEDB-5290-4825-A34B-A045972FAEFE}" sibTransId="{A75E780E-0E0E-4777-B18B-2E2F87EF9080}"/>
    <dgm:cxn modelId="{C3522B6A-FCED-4395-9935-D543DEEB5A31}" type="presOf" srcId="{3E0D1081-F0A9-455C-939B-386B4473B131}" destId="{4D120509-97C0-44DB-98D4-025B2946445C}" srcOrd="0" destOrd="0" presId="urn:microsoft.com/office/officeart/2005/8/layout/vList2"/>
    <dgm:cxn modelId="{7AD09D77-B857-4C24-97A3-313A3AA31140}" srcId="{6412A617-CDCB-4C32-B35D-861B95DC3AB1}" destId="{C8A56855-5244-44B7-A494-7EE88B181E81}" srcOrd="2" destOrd="0" parTransId="{7C2DCB03-02C1-4913-B9DB-F7EDD06AFA5B}" sibTransId="{7CC4F986-44B4-4E47-92ED-8D576FB738D7}"/>
    <dgm:cxn modelId="{3D60ED8F-11B8-4A02-ABDB-6F002D875985}" type="presOf" srcId="{C8A56855-5244-44B7-A494-7EE88B181E81}" destId="{154E6507-D7E8-4FC4-9172-0325EFA02E41}" srcOrd="0" destOrd="0" presId="urn:microsoft.com/office/officeart/2005/8/layout/vList2"/>
    <dgm:cxn modelId="{667E9CB4-39B8-45DA-AE84-74470614FA60}" type="presOf" srcId="{A5FA2069-98F0-4E4F-9735-CE0FCD3546DD}" destId="{09174958-8D14-4D62-A68D-39BC65355461}" srcOrd="0" destOrd="0" presId="urn:microsoft.com/office/officeart/2005/8/layout/vList2"/>
    <dgm:cxn modelId="{790858DA-8D84-4797-A04F-8AAF3C72696E}" type="presOf" srcId="{94849AAC-FFAD-4DB2-BF72-E0868593FBA6}" destId="{764BCFB0-A146-48E1-BEB8-A5FBB519FDE5}" srcOrd="0" destOrd="0" presId="urn:microsoft.com/office/officeart/2005/8/layout/vList2"/>
    <dgm:cxn modelId="{FAA793F6-B8F9-4C2A-B3A0-7EF0AE4C8529}" type="presOf" srcId="{6412A617-CDCB-4C32-B35D-861B95DC3AB1}" destId="{0720C543-23E1-49C6-9CA6-9FA49CBFBAA3}" srcOrd="0" destOrd="0" presId="urn:microsoft.com/office/officeart/2005/8/layout/vList2"/>
    <dgm:cxn modelId="{04DA0DBE-EBDC-4E0C-962F-797C0DF51A75}" type="presParOf" srcId="{0720C543-23E1-49C6-9CA6-9FA49CBFBAA3}" destId="{09174958-8D14-4D62-A68D-39BC65355461}" srcOrd="0" destOrd="0" presId="urn:microsoft.com/office/officeart/2005/8/layout/vList2"/>
    <dgm:cxn modelId="{D093469F-087D-41D6-A2D7-0499103F7D6C}" type="presParOf" srcId="{0720C543-23E1-49C6-9CA6-9FA49CBFBAA3}" destId="{8FD952AA-BD41-4ED7-92CB-09268B88B616}" srcOrd="1" destOrd="0" presId="urn:microsoft.com/office/officeart/2005/8/layout/vList2"/>
    <dgm:cxn modelId="{88D1B674-A3EB-41AF-8033-F435B707A44D}" type="presParOf" srcId="{0720C543-23E1-49C6-9CA6-9FA49CBFBAA3}" destId="{4D120509-97C0-44DB-98D4-025B2946445C}" srcOrd="2" destOrd="0" presId="urn:microsoft.com/office/officeart/2005/8/layout/vList2"/>
    <dgm:cxn modelId="{16F97524-0E80-48FD-9940-2A50A1915D0F}" type="presParOf" srcId="{0720C543-23E1-49C6-9CA6-9FA49CBFBAA3}" destId="{FD447FA3-4D39-4B04-AD4E-E2A3BF7C2820}" srcOrd="3" destOrd="0" presId="urn:microsoft.com/office/officeart/2005/8/layout/vList2"/>
    <dgm:cxn modelId="{C9A532C6-616C-4196-90FD-3821E3979C36}" type="presParOf" srcId="{0720C543-23E1-49C6-9CA6-9FA49CBFBAA3}" destId="{154E6507-D7E8-4FC4-9172-0325EFA02E41}" srcOrd="4" destOrd="0" presId="urn:microsoft.com/office/officeart/2005/8/layout/vList2"/>
    <dgm:cxn modelId="{B4A54063-AB9F-4291-A4AB-A48DDA5AFBF9}" type="presParOf" srcId="{0720C543-23E1-49C6-9CA6-9FA49CBFBAA3}" destId="{764BCFB0-A146-48E1-BEB8-A5FBB519FDE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B55C3D-324B-4BF8-8407-C8DF3DC493B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95F0C5C-8F6C-4E29-9DF6-D651C4F875AA}">
      <dgm:prSet phldrT="[Text]"/>
      <dgm:spPr/>
      <dgm:t>
        <a:bodyPr/>
        <a:lstStyle/>
        <a:p>
          <a:r>
            <a:rPr lang="en-GB" dirty="0"/>
            <a:t>How are we going to handle them?</a:t>
          </a:r>
          <a:endParaRPr lang="en-US" dirty="0"/>
        </a:p>
      </dgm:t>
    </dgm:pt>
    <dgm:pt modelId="{4FEABA25-8CD0-473D-A745-A7503F59CED6}" type="parTrans" cxnId="{04EC3705-8778-48CD-8F9A-1FE352A56644}">
      <dgm:prSet/>
      <dgm:spPr/>
      <dgm:t>
        <a:bodyPr/>
        <a:lstStyle/>
        <a:p>
          <a:endParaRPr lang="en-US"/>
        </a:p>
      </dgm:t>
    </dgm:pt>
    <dgm:pt modelId="{295A7B14-5E81-42E5-8665-354AE5C5B249}" type="sibTrans" cxnId="{04EC3705-8778-48CD-8F9A-1FE352A56644}">
      <dgm:prSet/>
      <dgm:spPr/>
      <dgm:t>
        <a:bodyPr/>
        <a:lstStyle/>
        <a:p>
          <a:endParaRPr lang="en-US"/>
        </a:p>
      </dgm:t>
    </dgm:pt>
    <dgm:pt modelId="{236D21AC-AD9A-41B8-B400-65BC40042E79}">
      <dgm:prSet/>
      <dgm:spPr/>
      <dgm:t>
        <a:bodyPr/>
        <a:lstStyle/>
        <a:p>
          <a:r>
            <a:rPr lang="en-US" dirty="0"/>
            <a:t>Make them up?</a:t>
          </a:r>
        </a:p>
      </dgm:t>
    </dgm:pt>
    <dgm:pt modelId="{DE8AE4A7-DC54-41F6-AFBC-FB25BBBFEF1C}" type="parTrans" cxnId="{4E5CB3FC-8182-4C38-86BB-7820622DE377}">
      <dgm:prSet/>
      <dgm:spPr/>
      <dgm:t>
        <a:bodyPr/>
        <a:lstStyle/>
        <a:p>
          <a:endParaRPr lang="en-US"/>
        </a:p>
      </dgm:t>
    </dgm:pt>
    <dgm:pt modelId="{EE3481ED-9878-403A-81EF-1E8F0529156F}" type="sibTrans" cxnId="{4E5CB3FC-8182-4C38-86BB-7820622DE377}">
      <dgm:prSet/>
      <dgm:spPr/>
      <dgm:t>
        <a:bodyPr/>
        <a:lstStyle/>
        <a:p>
          <a:endParaRPr lang="en-US"/>
        </a:p>
      </dgm:t>
    </dgm:pt>
    <dgm:pt modelId="{A9F270AD-B1CB-4D07-9A8A-326CFC9FC76A}">
      <dgm:prSet/>
      <dgm:spPr/>
      <dgm:t>
        <a:bodyPr/>
        <a:lstStyle/>
        <a:p>
          <a:r>
            <a:rPr lang="en-US" dirty="0"/>
            <a:t>Do nothing?</a:t>
          </a:r>
        </a:p>
      </dgm:t>
    </dgm:pt>
    <dgm:pt modelId="{29F065E1-7FEF-4A17-820F-45A374D37902}" type="parTrans" cxnId="{CCD912F7-436A-4C26-A740-2653420BD38B}">
      <dgm:prSet/>
      <dgm:spPr/>
      <dgm:t>
        <a:bodyPr/>
        <a:lstStyle/>
        <a:p>
          <a:endParaRPr lang="en-US"/>
        </a:p>
      </dgm:t>
    </dgm:pt>
    <dgm:pt modelId="{6313FDE4-3A19-47B9-8A9D-A57564C7E65A}" type="sibTrans" cxnId="{CCD912F7-436A-4C26-A740-2653420BD38B}">
      <dgm:prSet/>
      <dgm:spPr/>
      <dgm:t>
        <a:bodyPr/>
        <a:lstStyle/>
        <a:p>
          <a:endParaRPr lang="en-US"/>
        </a:p>
      </dgm:t>
    </dgm:pt>
    <dgm:pt modelId="{8C187008-189B-4683-87DD-DE8663B1CDFA}">
      <dgm:prSet/>
      <dgm:spPr/>
      <dgm:t>
        <a:bodyPr/>
        <a:lstStyle/>
        <a:p>
          <a:r>
            <a:rPr lang="en-GB" dirty="0"/>
            <a:t>Remove the rows that contain them?</a:t>
          </a:r>
          <a:endParaRPr lang="en-US" dirty="0"/>
        </a:p>
      </dgm:t>
    </dgm:pt>
    <dgm:pt modelId="{2B3774BA-EAD8-4425-832D-71CEAECE8151}" type="parTrans" cxnId="{9E3FC63F-ADF8-4476-A527-E94AA01D75DD}">
      <dgm:prSet/>
      <dgm:spPr/>
      <dgm:t>
        <a:bodyPr/>
        <a:lstStyle/>
        <a:p>
          <a:endParaRPr lang="en-US"/>
        </a:p>
      </dgm:t>
    </dgm:pt>
    <dgm:pt modelId="{A8EB6351-FD71-443E-AAE6-5D78F26165EB}" type="sibTrans" cxnId="{9E3FC63F-ADF8-4476-A527-E94AA01D75DD}">
      <dgm:prSet/>
      <dgm:spPr/>
      <dgm:t>
        <a:bodyPr/>
        <a:lstStyle/>
        <a:p>
          <a:endParaRPr lang="en-US"/>
        </a:p>
      </dgm:t>
    </dgm:pt>
    <dgm:pt modelId="{05E9BBE7-DA46-46AF-888E-530D11CD3793}">
      <dgm:prSet/>
      <dgm:spPr/>
      <dgm:t>
        <a:bodyPr/>
        <a:lstStyle/>
        <a:p>
          <a:r>
            <a:rPr lang="en-GB" dirty="0"/>
            <a:t>Does this then bias the sample?</a:t>
          </a:r>
          <a:endParaRPr lang="en-US" dirty="0"/>
        </a:p>
      </dgm:t>
    </dgm:pt>
    <dgm:pt modelId="{85A67B54-582B-492D-A349-BC77F61DE1F8}" type="parTrans" cxnId="{B24C9228-BEEB-4012-9F5F-836F28A5631A}">
      <dgm:prSet/>
      <dgm:spPr/>
      <dgm:t>
        <a:bodyPr/>
        <a:lstStyle/>
        <a:p>
          <a:endParaRPr lang="en-US"/>
        </a:p>
      </dgm:t>
    </dgm:pt>
    <dgm:pt modelId="{56099636-01C3-4007-8E5C-53F38DEF4D67}" type="sibTrans" cxnId="{B24C9228-BEEB-4012-9F5F-836F28A5631A}">
      <dgm:prSet/>
      <dgm:spPr/>
      <dgm:t>
        <a:bodyPr/>
        <a:lstStyle/>
        <a:p>
          <a:endParaRPr lang="en-US"/>
        </a:p>
      </dgm:t>
    </dgm:pt>
    <dgm:pt modelId="{8CA97F6F-4E9A-4035-ACD2-1B6C1841E267}">
      <dgm:prSet/>
      <dgm:spPr/>
      <dgm:t>
        <a:bodyPr/>
        <a:lstStyle/>
        <a:p>
          <a:r>
            <a:rPr lang="en-US" dirty="0"/>
            <a:t>Fix the source system?</a:t>
          </a:r>
        </a:p>
      </dgm:t>
    </dgm:pt>
    <dgm:pt modelId="{419549A2-9211-4744-836E-B445421E4390}" type="parTrans" cxnId="{D0F27AB3-EE68-4B6D-A357-355A07761F83}">
      <dgm:prSet/>
      <dgm:spPr/>
      <dgm:t>
        <a:bodyPr/>
        <a:lstStyle/>
        <a:p>
          <a:endParaRPr lang="en-US"/>
        </a:p>
      </dgm:t>
    </dgm:pt>
    <dgm:pt modelId="{3CC409B6-2F57-4F68-A4FE-E525C13A5BA8}" type="sibTrans" cxnId="{D0F27AB3-EE68-4B6D-A357-355A07761F83}">
      <dgm:prSet/>
      <dgm:spPr/>
      <dgm:t>
        <a:bodyPr/>
        <a:lstStyle/>
        <a:p>
          <a:endParaRPr lang="en-US"/>
        </a:p>
      </dgm:t>
    </dgm:pt>
    <dgm:pt modelId="{7B932D79-460E-40A4-87BF-898B3F11994A}">
      <dgm:prSet/>
      <dgm:spPr/>
      <dgm:t>
        <a:bodyPr/>
        <a:lstStyle/>
        <a:p>
          <a:r>
            <a:rPr lang="en-GB" dirty="0"/>
            <a:t>Replace the value with the mean, the mode?</a:t>
          </a:r>
          <a:endParaRPr lang="en-US" dirty="0"/>
        </a:p>
      </dgm:t>
    </dgm:pt>
    <dgm:pt modelId="{5BE2AC40-997E-458F-88F8-C04F0B56E338}" type="parTrans" cxnId="{321294EA-F4A7-4284-B2AF-296088447D02}">
      <dgm:prSet/>
      <dgm:spPr/>
      <dgm:t>
        <a:bodyPr/>
        <a:lstStyle/>
        <a:p>
          <a:endParaRPr lang="en-US"/>
        </a:p>
      </dgm:t>
    </dgm:pt>
    <dgm:pt modelId="{5906BB06-6E86-45E9-9500-3E0CBB77319E}" type="sibTrans" cxnId="{321294EA-F4A7-4284-B2AF-296088447D02}">
      <dgm:prSet/>
      <dgm:spPr/>
      <dgm:t>
        <a:bodyPr/>
        <a:lstStyle/>
        <a:p>
          <a:endParaRPr lang="en-US"/>
        </a:p>
      </dgm:t>
    </dgm:pt>
    <dgm:pt modelId="{D130FB41-7E44-48FB-9652-26D7435492DC}" type="pres">
      <dgm:prSet presAssocID="{F9B55C3D-324B-4BF8-8407-C8DF3DC493B8}" presName="linear" presStyleCnt="0">
        <dgm:presLayoutVars>
          <dgm:animLvl val="lvl"/>
          <dgm:resizeHandles val="exact"/>
        </dgm:presLayoutVars>
      </dgm:prSet>
      <dgm:spPr/>
    </dgm:pt>
    <dgm:pt modelId="{CB772843-A5B8-47E9-94D2-B58CC7B5F62B}" type="pres">
      <dgm:prSet presAssocID="{E95F0C5C-8F6C-4E29-9DF6-D651C4F875AA}" presName="parentText" presStyleLbl="node1" presStyleIdx="0" presStyleCnt="1">
        <dgm:presLayoutVars>
          <dgm:chMax val="0"/>
          <dgm:bulletEnabled val="1"/>
        </dgm:presLayoutVars>
      </dgm:prSet>
      <dgm:spPr/>
    </dgm:pt>
    <dgm:pt modelId="{B6141D91-B298-4EC8-B875-A24B795106D4}" type="pres">
      <dgm:prSet presAssocID="{E95F0C5C-8F6C-4E29-9DF6-D651C4F875AA}" presName="childText" presStyleLbl="revTx" presStyleIdx="0" presStyleCnt="1">
        <dgm:presLayoutVars>
          <dgm:bulletEnabled val="1"/>
        </dgm:presLayoutVars>
      </dgm:prSet>
      <dgm:spPr/>
    </dgm:pt>
  </dgm:ptLst>
  <dgm:cxnLst>
    <dgm:cxn modelId="{04EC3705-8778-48CD-8F9A-1FE352A56644}" srcId="{F9B55C3D-324B-4BF8-8407-C8DF3DC493B8}" destId="{E95F0C5C-8F6C-4E29-9DF6-D651C4F875AA}" srcOrd="0" destOrd="0" parTransId="{4FEABA25-8CD0-473D-A745-A7503F59CED6}" sibTransId="{295A7B14-5E81-42E5-8665-354AE5C5B249}"/>
    <dgm:cxn modelId="{8689771F-60C5-4D19-A3B8-6A268FC8B877}" type="presOf" srcId="{05E9BBE7-DA46-46AF-888E-530D11CD3793}" destId="{B6141D91-B298-4EC8-B875-A24B795106D4}" srcOrd="0" destOrd="3" presId="urn:microsoft.com/office/officeart/2005/8/layout/vList2"/>
    <dgm:cxn modelId="{B24C9228-BEEB-4012-9F5F-836F28A5631A}" srcId="{E95F0C5C-8F6C-4E29-9DF6-D651C4F875AA}" destId="{05E9BBE7-DA46-46AF-888E-530D11CD3793}" srcOrd="3" destOrd="0" parTransId="{85A67B54-582B-492D-A349-BC77F61DE1F8}" sibTransId="{56099636-01C3-4007-8E5C-53F38DEF4D67}"/>
    <dgm:cxn modelId="{9E3FC63F-ADF8-4476-A527-E94AA01D75DD}" srcId="{E95F0C5C-8F6C-4E29-9DF6-D651C4F875AA}" destId="{8C187008-189B-4683-87DD-DE8663B1CDFA}" srcOrd="2" destOrd="0" parTransId="{2B3774BA-EAD8-4425-832D-71CEAECE8151}" sibTransId="{A8EB6351-FD71-443E-AAE6-5D78F26165EB}"/>
    <dgm:cxn modelId="{477DFD51-E89A-4F79-AC50-80594A51066D}" type="presOf" srcId="{8C187008-189B-4683-87DD-DE8663B1CDFA}" destId="{B6141D91-B298-4EC8-B875-A24B795106D4}" srcOrd="0" destOrd="2" presId="urn:microsoft.com/office/officeart/2005/8/layout/vList2"/>
    <dgm:cxn modelId="{453FED7E-F84F-4BC7-86EF-D832C95D90FC}" type="presOf" srcId="{F9B55C3D-324B-4BF8-8407-C8DF3DC493B8}" destId="{D130FB41-7E44-48FB-9652-26D7435492DC}" srcOrd="0" destOrd="0" presId="urn:microsoft.com/office/officeart/2005/8/layout/vList2"/>
    <dgm:cxn modelId="{D0F27AB3-EE68-4B6D-A357-355A07761F83}" srcId="{E95F0C5C-8F6C-4E29-9DF6-D651C4F875AA}" destId="{8CA97F6F-4E9A-4035-ACD2-1B6C1841E267}" srcOrd="4" destOrd="0" parTransId="{419549A2-9211-4744-836E-B445421E4390}" sibTransId="{3CC409B6-2F57-4F68-A4FE-E525C13A5BA8}"/>
    <dgm:cxn modelId="{A623B5D0-419F-4713-91D2-AE36FC1DEE3D}" type="presOf" srcId="{E95F0C5C-8F6C-4E29-9DF6-D651C4F875AA}" destId="{CB772843-A5B8-47E9-94D2-B58CC7B5F62B}" srcOrd="0" destOrd="0" presId="urn:microsoft.com/office/officeart/2005/8/layout/vList2"/>
    <dgm:cxn modelId="{B128B7D5-190E-4804-BE98-8B40F63721DA}" type="presOf" srcId="{A9F270AD-B1CB-4D07-9A8A-326CFC9FC76A}" destId="{B6141D91-B298-4EC8-B875-A24B795106D4}" srcOrd="0" destOrd="1" presId="urn:microsoft.com/office/officeart/2005/8/layout/vList2"/>
    <dgm:cxn modelId="{E8C3ADDB-EE1F-4139-A1B6-EA7AE2C9F023}" type="presOf" srcId="{236D21AC-AD9A-41B8-B400-65BC40042E79}" destId="{B6141D91-B298-4EC8-B875-A24B795106D4}" srcOrd="0" destOrd="0" presId="urn:microsoft.com/office/officeart/2005/8/layout/vList2"/>
    <dgm:cxn modelId="{321294EA-F4A7-4284-B2AF-296088447D02}" srcId="{E95F0C5C-8F6C-4E29-9DF6-D651C4F875AA}" destId="{7B932D79-460E-40A4-87BF-898B3F11994A}" srcOrd="5" destOrd="0" parTransId="{5BE2AC40-997E-458F-88F8-C04F0B56E338}" sibTransId="{5906BB06-6E86-45E9-9500-3E0CBB77319E}"/>
    <dgm:cxn modelId="{83DDD0EA-31B8-4B75-A311-EC9767F4D684}" type="presOf" srcId="{8CA97F6F-4E9A-4035-ACD2-1B6C1841E267}" destId="{B6141D91-B298-4EC8-B875-A24B795106D4}" srcOrd="0" destOrd="4" presId="urn:microsoft.com/office/officeart/2005/8/layout/vList2"/>
    <dgm:cxn modelId="{CCD912F7-436A-4C26-A740-2653420BD38B}" srcId="{E95F0C5C-8F6C-4E29-9DF6-D651C4F875AA}" destId="{A9F270AD-B1CB-4D07-9A8A-326CFC9FC76A}" srcOrd="1" destOrd="0" parTransId="{29F065E1-7FEF-4A17-820F-45A374D37902}" sibTransId="{6313FDE4-3A19-47B9-8A9D-A57564C7E65A}"/>
    <dgm:cxn modelId="{4E5CB3FC-8182-4C38-86BB-7820622DE377}" srcId="{E95F0C5C-8F6C-4E29-9DF6-D651C4F875AA}" destId="{236D21AC-AD9A-41B8-B400-65BC40042E79}" srcOrd="0" destOrd="0" parTransId="{DE8AE4A7-DC54-41F6-AFBC-FB25BBBFEF1C}" sibTransId="{EE3481ED-9878-403A-81EF-1E8F0529156F}"/>
    <dgm:cxn modelId="{53631DFD-8976-44F3-8BEF-B22958A2AE6F}" type="presOf" srcId="{7B932D79-460E-40A4-87BF-898B3F11994A}" destId="{B6141D91-B298-4EC8-B875-A24B795106D4}" srcOrd="0" destOrd="5" presId="urn:microsoft.com/office/officeart/2005/8/layout/vList2"/>
    <dgm:cxn modelId="{382C6AB2-D237-4ADF-9F9E-20EE8F115E11}" type="presParOf" srcId="{D130FB41-7E44-48FB-9652-26D7435492DC}" destId="{CB772843-A5B8-47E9-94D2-B58CC7B5F62B}" srcOrd="0" destOrd="0" presId="urn:microsoft.com/office/officeart/2005/8/layout/vList2"/>
    <dgm:cxn modelId="{5DDD18B2-4E42-4687-9CDF-46B0989D953A}" type="presParOf" srcId="{D130FB41-7E44-48FB-9652-26D7435492DC}" destId="{B6141D91-B298-4EC8-B875-A24B795106D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D27771-E7C9-4FA4-8AD4-183C6357DA6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6EE57F5-D8F4-49AD-9695-50CA2EB982D1}">
      <dgm:prSet phldrT="[Text]"/>
      <dgm:spPr/>
      <dgm:t>
        <a:bodyPr/>
        <a:lstStyle/>
        <a:p>
          <a:r>
            <a:rPr lang="en-GB"/>
            <a:t>How are we going to handle them?</a:t>
          </a:r>
          <a:endParaRPr lang="en-US"/>
        </a:p>
      </dgm:t>
    </dgm:pt>
    <dgm:pt modelId="{6C035C6B-B869-45BE-AA30-EDCE7E3FDD47}" type="parTrans" cxnId="{6F6BA397-4675-4108-9782-18B76E1D6AA7}">
      <dgm:prSet/>
      <dgm:spPr/>
      <dgm:t>
        <a:bodyPr/>
        <a:lstStyle/>
        <a:p>
          <a:endParaRPr lang="en-US"/>
        </a:p>
      </dgm:t>
    </dgm:pt>
    <dgm:pt modelId="{0D04A324-FC7F-4D90-A6D8-E80BCD4A046C}" type="sibTrans" cxnId="{6F6BA397-4675-4108-9782-18B76E1D6AA7}">
      <dgm:prSet/>
      <dgm:spPr/>
      <dgm:t>
        <a:bodyPr/>
        <a:lstStyle/>
        <a:p>
          <a:endParaRPr lang="en-US"/>
        </a:p>
      </dgm:t>
    </dgm:pt>
    <dgm:pt modelId="{7B862827-26BA-409D-B7C8-971DDB9459F3}">
      <dgm:prSet/>
      <dgm:spPr/>
      <dgm:t>
        <a:bodyPr/>
        <a:lstStyle/>
        <a:p>
          <a:r>
            <a:rPr lang="en-US"/>
            <a:t>Do nothing?</a:t>
          </a:r>
        </a:p>
      </dgm:t>
    </dgm:pt>
    <dgm:pt modelId="{B46121E8-C85F-4F55-A4C4-8700242AFF81}" type="parTrans" cxnId="{CB189915-EC8D-4931-BD9B-0B3DB64490C3}">
      <dgm:prSet/>
      <dgm:spPr/>
      <dgm:t>
        <a:bodyPr/>
        <a:lstStyle/>
        <a:p>
          <a:endParaRPr lang="en-US"/>
        </a:p>
      </dgm:t>
    </dgm:pt>
    <dgm:pt modelId="{FDE01C79-E13A-49E8-96AE-BDBC31834027}" type="sibTrans" cxnId="{CB189915-EC8D-4931-BD9B-0B3DB64490C3}">
      <dgm:prSet/>
      <dgm:spPr/>
      <dgm:t>
        <a:bodyPr/>
        <a:lstStyle/>
        <a:p>
          <a:endParaRPr lang="en-US"/>
        </a:p>
      </dgm:t>
    </dgm:pt>
    <dgm:pt modelId="{D858EBB4-0158-4E16-AD69-C04EA6663741}">
      <dgm:prSet/>
      <dgm:spPr/>
      <dgm:t>
        <a:bodyPr/>
        <a:lstStyle/>
        <a:p>
          <a:r>
            <a:rPr lang="en-US"/>
            <a:t>Verify them?</a:t>
          </a:r>
        </a:p>
      </dgm:t>
    </dgm:pt>
    <dgm:pt modelId="{3AFFA429-1FC4-485E-8F7F-44EA210D6645}" type="parTrans" cxnId="{7352E664-47C5-4AA6-A42F-577E7F5FCE58}">
      <dgm:prSet/>
      <dgm:spPr/>
      <dgm:t>
        <a:bodyPr/>
        <a:lstStyle/>
        <a:p>
          <a:endParaRPr lang="en-US"/>
        </a:p>
      </dgm:t>
    </dgm:pt>
    <dgm:pt modelId="{577A6607-E41D-47A7-8D15-102D91EA8CBD}" type="sibTrans" cxnId="{7352E664-47C5-4AA6-A42F-577E7F5FCE58}">
      <dgm:prSet/>
      <dgm:spPr/>
      <dgm:t>
        <a:bodyPr/>
        <a:lstStyle/>
        <a:p>
          <a:endParaRPr lang="en-US"/>
        </a:p>
      </dgm:t>
    </dgm:pt>
    <dgm:pt modelId="{D9B6B1E3-C983-4D40-A62F-5CE2C35636F5}">
      <dgm:prSet/>
      <dgm:spPr/>
      <dgm:t>
        <a:bodyPr/>
        <a:lstStyle/>
        <a:p>
          <a:r>
            <a:rPr lang="en-GB"/>
            <a:t>Remove the rows that contain them?</a:t>
          </a:r>
          <a:endParaRPr lang="en-US"/>
        </a:p>
      </dgm:t>
    </dgm:pt>
    <dgm:pt modelId="{2EC6DA5B-2EDA-439C-BA64-5C7BCADCC84D}" type="parTrans" cxnId="{FB6FFC85-A423-4D7B-8F40-87BEC14D03AF}">
      <dgm:prSet/>
      <dgm:spPr/>
      <dgm:t>
        <a:bodyPr/>
        <a:lstStyle/>
        <a:p>
          <a:endParaRPr lang="en-US"/>
        </a:p>
      </dgm:t>
    </dgm:pt>
    <dgm:pt modelId="{3B80FEE4-7D1B-498B-BA1F-2B973C9D23E0}" type="sibTrans" cxnId="{FB6FFC85-A423-4D7B-8F40-87BEC14D03AF}">
      <dgm:prSet/>
      <dgm:spPr/>
      <dgm:t>
        <a:bodyPr/>
        <a:lstStyle/>
        <a:p>
          <a:endParaRPr lang="en-US"/>
        </a:p>
      </dgm:t>
    </dgm:pt>
    <dgm:pt modelId="{B322EB56-6525-41A8-B8F6-84595E03A7FE}">
      <dgm:prSet/>
      <dgm:spPr/>
      <dgm:t>
        <a:bodyPr/>
        <a:lstStyle/>
        <a:p>
          <a:r>
            <a:rPr lang="en-GB"/>
            <a:t>Does this then bias the sample?</a:t>
          </a:r>
          <a:endParaRPr lang="en-US"/>
        </a:p>
      </dgm:t>
    </dgm:pt>
    <dgm:pt modelId="{5ECCD968-E340-4035-9556-E6980BB7AF5B}" type="parTrans" cxnId="{710EA6D8-46E1-4609-AD64-DEF0505510B7}">
      <dgm:prSet/>
      <dgm:spPr/>
      <dgm:t>
        <a:bodyPr/>
        <a:lstStyle/>
        <a:p>
          <a:endParaRPr lang="en-US"/>
        </a:p>
      </dgm:t>
    </dgm:pt>
    <dgm:pt modelId="{EEBDA0B6-445C-490F-B436-1F506F01F4FD}" type="sibTrans" cxnId="{710EA6D8-46E1-4609-AD64-DEF0505510B7}">
      <dgm:prSet/>
      <dgm:spPr/>
      <dgm:t>
        <a:bodyPr/>
        <a:lstStyle/>
        <a:p>
          <a:endParaRPr lang="en-US"/>
        </a:p>
      </dgm:t>
    </dgm:pt>
    <dgm:pt modelId="{0C19C2AC-E384-4D55-8D85-BAA571FF008C}">
      <dgm:prSet/>
      <dgm:spPr/>
      <dgm:t>
        <a:bodyPr/>
        <a:lstStyle/>
        <a:p>
          <a:r>
            <a:rPr lang="en-GB"/>
            <a:t>Are they symmetrically disposed around the mean?</a:t>
          </a:r>
          <a:endParaRPr lang="en-US"/>
        </a:p>
      </dgm:t>
    </dgm:pt>
    <dgm:pt modelId="{63D0ED4A-A7BD-4284-A88C-1C5844D9FCB4}" type="parTrans" cxnId="{0C95CF49-C2EC-4DA8-B1A5-79179ABFA3DC}">
      <dgm:prSet/>
      <dgm:spPr/>
      <dgm:t>
        <a:bodyPr/>
        <a:lstStyle/>
        <a:p>
          <a:endParaRPr lang="en-US"/>
        </a:p>
      </dgm:t>
    </dgm:pt>
    <dgm:pt modelId="{D75FDC43-AC84-464B-BED5-2A7304CF902E}" type="sibTrans" cxnId="{0C95CF49-C2EC-4DA8-B1A5-79179ABFA3DC}">
      <dgm:prSet/>
      <dgm:spPr/>
      <dgm:t>
        <a:bodyPr/>
        <a:lstStyle/>
        <a:p>
          <a:endParaRPr lang="en-US"/>
        </a:p>
      </dgm:t>
    </dgm:pt>
    <dgm:pt modelId="{876C1DC8-3CBB-4556-B82F-CE060A5CB0DB}">
      <dgm:prSet/>
      <dgm:spPr/>
      <dgm:t>
        <a:bodyPr/>
        <a:lstStyle/>
        <a:p>
          <a:r>
            <a:rPr lang="en-US"/>
            <a:t>Fix the source system?</a:t>
          </a:r>
        </a:p>
      </dgm:t>
    </dgm:pt>
    <dgm:pt modelId="{F42F36F0-9F76-4342-9D19-500069FB1785}" type="parTrans" cxnId="{E3A9FF4B-B970-42A1-AD09-058C3B632E05}">
      <dgm:prSet/>
      <dgm:spPr/>
      <dgm:t>
        <a:bodyPr/>
        <a:lstStyle/>
        <a:p>
          <a:endParaRPr lang="en-US"/>
        </a:p>
      </dgm:t>
    </dgm:pt>
    <dgm:pt modelId="{3846ED4B-A270-4D8D-8F0B-B3E254461130}" type="sibTrans" cxnId="{E3A9FF4B-B970-42A1-AD09-058C3B632E05}">
      <dgm:prSet/>
      <dgm:spPr/>
      <dgm:t>
        <a:bodyPr/>
        <a:lstStyle/>
        <a:p>
          <a:endParaRPr lang="en-US"/>
        </a:p>
      </dgm:t>
    </dgm:pt>
    <dgm:pt modelId="{9F177FC1-65FC-405B-B117-BE6F94D0868C}">
      <dgm:prSet/>
      <dgm:spPr/>
      <dgm:t>
        <a:bodyPr/>
        <a:lstStyle/>
        <a:p>
          <a:r>
            <a:rPr lang="en-GB"/>
            <a:t>Replace the value with the mean, the mode?</a:t>
          </a:r>
          <a:endParaRPr lang="en-US"/>
        </a:p>
      </dgm:t>
    </dgm:pt>
    <dgm:pt modelId="{3D5E247F-C049-4119-9F0F-AA1498501C2B}" type="parTrans" cxnId="{5C938AB0-8EC6-4E74-A37E-1C0DD0A38926}">
      <dgm:prSet/>
      <dgm:spPr/>
      <dgm:t>
        <a:bodyPr/>
        <a:lstStyle/>
        <a:p>
          <a:endParaRPr lang="en-US"/>
        </a:p>
      </dgm:t>
    </dgm:pt>
    <dgm:pt modelId="{AE52BD27-3D21-47C0-BEA0-84A2D0D58560}" type="sibTrans" cxnId="{5C938AB0-8EC6-4E74-A37E-1C0DD0A38926}">
      <dgm:prSet/>
      <dgm:spPr/>
      <dgm:t>
        <a:bodyPr/>
        <a:lstStyle/>
        <a:p>
          <a:endParaRPr lang="en-US"/>
        </a:p>
      </dgm:t>
    </dgm:pt>
    <dgm:pt modelId="{5966B09C-1E3C-4CC5-B2BC-C5BE05C9EEC6}">
      <dgm:prSet/>
      <dgm:spPr/>
      <dgm:t>
        <a:bodyPr/>
        <a:lstStyle/>
        <a:p>
          <a:r>
            <a:rPr lang="en-GB"/>
            <a:t>Bin the values and have a category such as &gt; 50?</a:t>
          </a:r>
          <a:endParaRPr lang="en-US"/>
        </a:p>
      </dgm:t>
    </dgm:pt>
    <dgm:pt modelId="{450C8AEF-8CAB-44E4-B37A-35FD64DCD88D}" type="parTrans" cxnId="{6C83E24C-7B90-43E5-9A4E-042334B23B9D}">
      <dgm:prSet/>
      <dgm:spPr/>
      <dgm:t>
        <a:bodyPr/>
        <a:lstStyle/>
        <a:p>
          <a:endParaRPr lang="en-US"/>
        </a:p>
      </dgm:t>
    </dgm:pt>
    <dgm:pt modelId="{F2965D60-37E5-4F58-9713-74BE7FA8B07C}" type="sibTrans" cxnId="{6C83E24C-7B90-43E5-9A4E-042334B23B9D}">
      <dgm:prSet/>
      <dgm:spPr/>
      <dgm:t>
        <a:bodyPr/>
        <a:lstStyle/>
        <a:p>
          <a:endParaRPr lang="en-US"/>
        </a:p>
      </dgm:t>
    </dgm:pt>
    <dgm:pt modelId="{62D0E505-CC33-4C91-8C4A-41BE8C58639C}" type="pres">
      <dgm:prSet presAssocID="{C4D27771-E7C9-4FA4-8AD4-183C6357DA67}" presName="linear" presStyleCnt="0">
        <dgm:presLayoutVars>
          <dgm:animLvl val="lvl"/>
          <dgm:resizeHandles val="exact"/>
        </dgm:presLayoutVars>
      </dgm:prSet>
      <dgm:spPr/>
    </dgm:pt>
    <dgm:pt modelId="{A95D40AE-3A9B-427A-B62E-17D23A69C5BD}" type="pres">
      <dgm:prSet presAssocID="{E6EE57F5-D8F4-49AD-9695-50CA2EB982D1}" presName="parentText" presStyleLbl="node1" presStyleIdx="0" presStyleCnt="9">
        <dgm:presLayoutVars>
          <dgm:chMax val="0"/>
          <dgm:bulletEnabled val="1"/>
        </dgm:presLayoutVars>
      </dgm:prSet>
      <dgm:spPr/>
    </dgm:pt>
    <dgm:pt modelId="{1EC3EB24-486F-4DCB-85FE-4C33907DB9BE}" type="pres">
      <dgm:prSet presAssocID="{0D04A324-FC7F-4D90-A6D8-E80BCD4A046C}" presName="spacer" presStyleCnt="0"/>
      <dgm:spPr/>
    </dgm:pt>
    <dgm:pt modelId="{92ECBF54-92B3-4C47-AAD7-756282F991E6}" type="pres">
      <dgm:prSet presAssocID="{7B862827-26BA-409D-B7C8-971DDB9459F3}" presName="parentText" presStyleLbl="node1" presStyleIdx="1" presStyleCnt="9">
        <dgm:presLayoutVars>
          <dgm:chMax val="0"/>
          <dgm:bulletEnabled val="1"/>
        </dgm:presLayoutVars>
      </dgm:prSet>
      <dgm:spPr/>
    </dgm:pt>
    <dgm:pt modelId="{24F9A3C0-9359-4CA7-BE72-5730C5C4FCA3}" type="pres">
      <dgm:prSet presAssocID="{FDE01C79-E13A-49E8-96AE-BDBC31834027}" presName="spacer" presStyleCnt="0"/>
      <dgm:spPr/>
    </dgm:pt>
    <dgm:pt modelId="{470EEDB0-A486-4CE9-AF3F-EF94F500F6EC}" type="pres">
      <dgm:prSet presAssocID="{D858EBB4-0158-4E16-AD69-C04EA6663741}" presName="parentText" presStyleLbl="node1" presStyleIdx="2" presStyleCnt="9">
        <dgm:presLayoutVars>
          <dgm:chMax val="0"/>
          <dgm:bulletEnabled val="1"/>
        </dgm:presLayoutVars>
      </dgm:prSet>
      <dgm:spPr/>
    </dgm:pt>
    <dgm:pt modelId="{14C7A424-145E-4212-9E40-2990FD538CFD}" type="pres">
      <dgm:prSet presAssocID="{577A6607-E41D-47A7-8D15-102D91EA8CBD}" presName="spacer" presStyleCnt="0"/>
      <dgm:spPr/>
    </dgm:pt>
    <dgm:pt modelId="{8A572CBF-72A9-438C-AB51-1B05CC3F4DC7}" type="pres">
      <dgm:prSet presAssocID="{D9B6B1E3-C983-4D40-A62F-5CE2C35636F5}" presName="parentText" presStyleLbl="node1" presStyleIdx="3" presStyleCnt="9">
        <dgm:presLayoutVars>
          <dgm:chMax val="0"/>
          <dgm:bulletEnabled val="1"/>
        </dgm:presLayoutVars>
      </dgm:prSet>
      <dgm:spPr/>
    </dgm:pt>
    <dgm:pt modelId="{EB9B6174-FC30-49E2-B0B2-81CEF0B61FC4}" type="pres">
      <dgm:prSet presAssocID="{3B80FEE4-7D1B-498B-BA1F-2B973C9D23E0}" presName="spacer" presStyleCnt="0"/>
      <dgm:spPr/>
    </dgm:pt>
    <dgm:pt modelId="{15A811D2-7883-490D-980C-7CBC76B95778}" type="pres">
      <dgm:prSet presAssocID="{B322EB56-6525-41A8-B8F6-84595E03A7FE}" presName="parentText" presStyleLbl="node1" presStyleIdx="4" presStyleCnt="9">
        <dgm:presLayoutVars>
          <dgm:chMax val="0"/>
          <dgm:bulletEnabled val="1"/>
        </dgm:presLayoutVars>
      </dgm:prSet>
      <dgm:spPr/>
    </dgm:pt>
    <dgm:pt modelId="{1C430F49-1FB1-4583-88E3-CD54BC37AB3D}" type="pres">
      <dgm:prSet presAssocID="{EEBDA0B6-445C-490F-B436-1F506F01F4FD}" presName="spacer" presStyleCnt="0"/>
      <dgm:spPr/>
    </dgm:pt>
    <dgm:pt modelId="{F1E8ED76-945A-4E60-A485-B95AFBBE8613}" type="pres">
      <dgm:prSet presAssocID="{0C19C2AC-E384-4D55-8D85-BAA571FF008C}" presName="parentText" presStyleLbl="node1" presStyleIdx="5" presStyleCnt="9">
        <dgm:presLayoutVars>
          <dgm:chMax val="0"/>
          <dgm:bulletEnabled val="1"/>
        </dgm:presLayoutVars>
      </dgm:prSet>
      <dgm:spPr/>
    </dgm:pt>
    <dgm:pt modelId="{F13C578C-A0ED-41E6-8B87-76500F16AB3A}" type="pres">
      <dgm:prSet presAssocID="{D75FDC43-AC84-464B-BED5-2A7304CF902E}" presName="spacer" presStyleCnt="0"/>
      <dgm:spPr/>
    </dgm:pt>
    <dgm:pt modelId="{5DC89BDB-3B9F-47A1-895B-0C5BF0057E29}" type="pres">
      <dgm:prSet presAssocID="{876C1DC8-3CBB-4556-B82F-CE060A5CB0DB}" presName="parentText" presStyleLbl="node1" presStyleIdx="6" presStyleCnt="9">
        <dgm:presLayoutVars>
          <dgm:chMax val="0"/>
          <dgm:bulletEnabled val="1"/>
        </dgm:presLayoutVars>
      </dgm:prSet>
      <dgm:spPr/>
    </dgm:pt>
    <dgm:pt modelId="{8481B55A-5B16-4DAF-AF0B-CC6CC6273AEB}" type="pres">
      <dgm:prSet presAssocID="{3846ED4B-A270-4D8D-8F0B-B3E254461130}" presName="spacer" presStyleCnt="0"/>
      <dgm:spPr/>
    </dgm:pt>
    <dgm:pt modelId="{FEF454E7-BE65-4459-BA0D-E0BC6D67F7EE}" type="pres">
      <dgm:prSet presAssocID="{9F177FC1-65FC-405B-B117-BE6F94D0868C}" presName="parentText" presStyleLbl="node1" presStyleIdx="7" presStyleCnt="9">
        <dgm:presLayoutVars>
          <dgm:chMax val="0"/>
          <dgm:bulletEnabled val="1"/>
        </dgm:presLayoutVars>
      </dgm:prSet>
      <dgm:spPr/>
    </dgm:pt>
    <dgm:pt modelId="{82C8A225-64FA-4791-84B2-30DDBA29697B}" type="pres">
      <dgm:prSet presAssocID="{AE52BD27-3D21-47C0-BEA0-84A2D0D58560}" presName="spacer" presStyleCnt="0"/>
      <dgm:spPr/>
    </dgm:pt>
    <dgm:pt modelId="{9071D941-8E5C-4D1C-908B-5CE66EEF876D}" type="pres">
      <dgm:prSet presAssocID="{5966B09C-1E3C-4CC5-B2BC-C5BE05C9EEC6}" presName="parentText" presStyleLbl="node1" presStyleIdx="8" presStyleCnt="9">
        <dgm:presLayoutVars>
          <dgm:chMax val="0"/>
          <dgm:bulletEnabled val="1"/>
        </dgm:presLayoutVars>
      </dgm:prSet>
      <dgm:spPr/>
    </dgm:pt>
  </dgm:ptLst>
  <dgm:cxnLst>
    <dgm:cxn modelId="{3AE0A40F-575C-49ED-A92C-27EFA4407DC8}" type="presOf" srcId="{9F177FC1-65FC-405B-B117-BE6F94D0868C}" destId="{FEF454E7-BE65-4459-BA0D-E0BC6D67F7EE}" srcOrd="0" destOrd="0" presId="urn:microsoft.com/office/officeart/2005/8/layout/vList2"/>
    <dgm:cxn modelId="{CB189915-EC8D-4931-BD9B-0B3DB64490C3}" srcId="{C4D27771-E7C9-4FA4-8AD4-183C6357DA67}" destId="{7B862827-26BA-409D-B7C8-971DDB9459F3}" srcOrd="1" destOrd="0" parTransId="{B46121E8-C85F-4F55-A4C4-8700242AFF81}" sibTransId="{FDE01C79-E13A-49E8-96AE-BDBC31834027}"/>
    <dgm:cxn modelId="{40CC2039-3036-4D0D-B30B-54FCDD276C08}" type="presOf" srcId="{B322EB56-6525-41A8-B8F6-84595E03A7FE}" destId="{15A811D2-7883-490D-980C-7CBC76B95778}" srcOrd="0" destOrd="0" presId="urn:microsoft.com/office/officeart/2005/8/layout/vList2"/>
    <dgm:cxn modelId="{0C95CF49-C2EC-4DA8-B1A5-79179ABFA3DC}" srcId="{C4D27771-E7C9-4FA4-8AD4-183C6357DA67}" destId="{0C19C2AC-E384-4D55-8D85-BAA571FF008C}" srcOrd="5" destOrd="0" parTransId="{63D0ED4A-A7BD-4284-A88C-1C5844D9FCB4}" sibTransId="{D75FDC43-AC84-464B-BED5-2A7304CF902E}"/>
    <dgm:cxn modelId="{E3A9FF4B-B970-42A1-AD09-058C3B632E05}" srcId="{C4D27771-E7C9-4FA4-8AD4-183C6357DA67}" destId="{876C1DC8-3CBB-4556-B82F-CE060A5CB0DB}" srcOrd="6" destOrd="0" parTransId="{F42F36F0-9F76-4342-9D19-500069FB1785}" sibTransId="{3846ED4B-A270-4D8D-8F0B-B3E254461130}"/>
    <dgm:cxn modelId="{6C83E24C-7B90-43E5-9A4E-042334B23B9D}" srcId="{C4D27771-E7C9-4FA4-8AD4-183C6357DA67}" destId="{5966B09C-1E3C-4CC5-B2BC-C5BE05C9EEC6}" srcOrd="8" destOrd="0" parTransId="{450C8AEF-8CAB-44E4-B37A-35FD64DCD88D}" sibTransId="{F2965D60-37E5-4F58-9713-74BE7FA8B07C}"/>
    <dgm:cxn modelId="{4A66F34F-D336-4D77-888A-58947C212982}" type="presOf" srcId="{D858EBB4-0158-4E16-AD69-C04EA6663741}" destId="{470EEDB0-A486-4CE9-AF3F-EF94F500F6EC}" srcOrd="0" destOrd="0" presId="urn:microsoft.com/office/officeart/2005/8/layout/vList2"/>
    <dgm:cxn modelId="{7352E664-47C5-4AA6-A42F-577E7F5FCE58}" srcId="{C4D27771-E7C9-4FA4-8AD4-183C6357DA67}" destId="{D858EBB4-0158-4E16-AD69-C04EA6663741}" srcOrd="2" destOrd="0" parTransId="{3AFFA429-1FC4-485E-8F7F-44EA210D6645}" sibTransId="{577A6607-E41D-47A7-8D15-102D91EA8CBD}"/>
    <dgm:cxn modelId="{ED4E346B-0315-431F-BB18-837A7E80CB6A}" type="presOf" srcId="{5966B09C-1E3C-4CC5-B2BC-C5BE05C9EEC6}" destId="{9071D941-8E5C-4D1C-908B-5CE66EEF876D}" srcOrd="0" destOrd="0" presId="urn:microsoft.com/office/officeart/2005/8/layout/vList2"/>
    <dgm:cxn modelId="{FB6FFC85-A423-4D7B-8F40-87BEC14D03AF}" srcId="{C4D27771-E7C9-4FA4-8AD4-183C6357DA67}" destId="{D9B6B1E3-C983-4D40-A62F-5CE2C35636F5}" srcOrd="3" destOrd="0" parTransId="{2EC6DA5B-2EDA-439C-BA64-5C7BCADCC84D}" sibTransId="{3B80FEE4-7D1B-498B-BA1F-2B973C9D23E0}"/>
    <dgm:cxn modelId="{7CC4C88B-C159-475D-8E98-5D8E67B8C2E7}" type="presOf" srcId="{E6EE57F5-D8F4-49AD-9695-50CA2EB982D1}" destId="{A95D40AE-3A9B-427A-B62E-17D23A69C5BD}" srcOrd="0" destOrd="0" presId="urn:microsoft.com/office/officeart/2005/8/layout/vList2"/>
    <dgm:cxn modelId="{1EB83294-572A-4198-B90C-CC66E40222BA}" type="presOf" srcId="{C4D27771-E7C9-4FA4-8AD4-183C6357DA67}" destId="{62D0E505-CC33-4C91-8C4A-41BE8C58639C}" srcOrd="0" destOrd="0" presId="urn:microsoft.com/office/officeart/2005/8/layout/vList2"/>
    <dgm:cxn modelId="{6F6BA397-4675-4108-9782-18B76E1D6AA7}" srcId="{C4D27771-E7C9-4FA4-8AD4-183C6357DA67}" destId="{E6EE57F5-D8F4-49AD-9695-50CA2EB982D1}" srcOrd="0" destOrd="0" parTransId="{6C035C6B-B869-45BE-AA30-EDCE7E3FDD47}" sibTransId="{0D04A324-FC7F-4D90-A6D8-E80BCD4A046C}"/>
    <dgm:cxn modelId="{5C938AB0-8EC6-4E74-A37E-1C0DD0A38926}" srcId="{C4D27771-E7C9-4FA4-8AD4-183C6357DA67}" destId="{9F177FC1-65FC-405B-B117-BE6F94D0868C}" srcOrd="7" destOrd="0" parTransId="{3D5E247F-C049-4119-9F0F-AA1498501C2B}" sibTransId="{AE52BD27-3D21-47C0-BEA0-84A2D0D58560}"/>
    <dgm:cxn modelId="{4F963AC5-6A2A-499F-92A0-C05F331EBD9B}" type="presOf" srcId="{D9B6B1E3-C983-4D40-A62F-5CE2C35636F5}" destId="{8A572CBF-72A9-438C-AB51-1B05CC3F4DC7}" srcOrd="0" destOrd="0" presId="urn:microsoft.com/office/officeart/2005/8/layout/vList2"/>
    <dgm:cxn modelId="{ED52FCC6-D8FF-400C-BEB0-57FBC5281777}" type="presOf" srcId="{876C1DC8-3CBB-4556-B82F-CE060A5CB0DB}" destId="{5DC89BDB-3B9F-47A1-895B-0C5BF0057E29}" srcOrd="0" destOrd="0" presId="urn:microsoft.com/office/officeart/2005/8/layout/vList2"/>
    <dgm:cxn modelId="{710EA6D8-46E1-4609-AD64-DEF0505510B7}" srcId="{C4D27771-E7C9-4FA4-8AD4-183C6357DA67}" destId="{B322EB56-6525-41A8-B8F6-84595E03A7FE}" srcOrd="4" destOrd="0" parTransId="{5ECCD968-E340-4035-9556-E6980BB7AF5B}" sibTransId="{EEBDA0B6-445C-490F-B436-1F506F01F4FD}"/>
    <dgm:cxn modelId="{6F1023E9-8714-45B9-8A0C-4BEC6592431A}" type="presOf" srcId="{7B862827-26BA-409D-B7C8-971DDB9459F3}" destId="{92ECBF54-92B3-4C47-AAD7-756282F991E6}" srcOrd="0" destOrd="0" presId="urn:microsoft.com/office/officeart/2005/8/layout/vList2"/>
    <dgm:cxn modelId="{FFD983FF-A3EB-4C87-B53E-CD78F3278CBB}" type="presOf" srcId="{0C19C2AC-E384-4D55-8D85-BAA571FF008C}" destId="{F1E8ED76-945A-4E60-A485-B95AFBBE8613}" srcOrd="0" destOrd="0" presId="urn:microsoft.com/office/officeart/2005/8/layout/vList2"/>
    <dgm:cxn modelId="{A03B3CF2-A8FB-4D49-AB3F-92604E5F8FA8}" type="presParOf" srcId="{62D0E505-CC33-4C91-8C4A-41BE8C58639C}" destId="{A95D40AE-3A9B-427A-B62E-17D23A69C5BD}" srcOrd="0" destOrd="0" presId="urn:microsoft.com/office/officeart/2005/8/layout/vList2"/>
    <dgm:cxn modelId="{4CA7649B-F03E-4175-A746-063A44F078BB}" type="presParOf" srcId="{62D0E505-CC33-4C91-8C4A-41BE8C58639C}" destId="{1EC3EB24-486F-4DCB-85FE-4C33907DB9BE}" srcOrd="1" destOrd="0" presId="urn:microsoft.com/office/officeart/2005/8/layout/vList2"/>
    <dgm:cxn modelId="{D3ADD9FE-1903-479E-A9E4-A87FE7056140}" type="presParOf" srcId="{62D0E505-CC33-4C91-8C4A-41BE8C58639C}" destId="{92ECBF54-92B3-4C47-AAD7-756282F991E6}" srcOrd="2" destOrd="0" presId="urn:microsoft.com/office/officeart/2005/8/layout/vList2"/>
    <dgm:cxn modelId="{18F973E2-0D87-449A-9D42-562874E38184}" type="presParOf" srcId="{62D0E505-CC33-4C91-8C4A-41BE8C58639C}" destId="{24F9A3C0-9359-4CA7-BE72-5730C5C4FCA3}" srcOrd="3" destOrd="0" presId="urn:microsoft.com/office/officeart/2005/8/layout/vList2"/>
    <dgm:cxn modelId="{5CDA0BC8-9EE2-4631-911B-1F7461AF6497}" type="presParOf" srcId="{62D0E505-CC33-4C91-8C4A-41BE8C58639C}" destId="{470EEDB0-A486-4CE9-AF3F-EF94F500F6EC}" srcOrd="4" destOrd="0" presId="urn:microsoft.com/office/officeart/2005/8/layout/vList2"/>
    <dgm:cxn modelId="{5871E096-D642-41D7-98EB-64048E232321}" type="presParOf" srcId="{62D0E505-CC33-4C91-8C4A-41BE8C58639C}" destId="{14C7A424-145E-4212-9E40-2990FD538CFD}" srcOrd="5" destOrd="0" presId="urn:microsoft.com/office/officeart/2005/8/layout/vList2"/>
    <dgm:cxn modelId="{16B93580-9C3B-4687-8E1B-8E9444A62AAB}" type="presParOf" srcId="{62D0E505-CC33-4C91-8C4A-41BE8C58639C}" destId="{8A572CBF-72A9-438C-AB51-1B05CC3F4DC7}" srcOrd="6" destOrd="0" presId="urn:microsoft.com/office/officeart/2005/8/layout/vList2"/>
    <dgm:cxn modelId="{3809E0A9-27DC-4A60-90B9-6D251780DFFB}" type="presParOf" srcId="{62D0E505-CC33-4C91-8C4A-41BE8C58639C}" destId="{EB9B6174-FC30-49E2-B0B2-81CEF0B61FC4}" srcOrd="7" destOrd="0" presId="urn:microsoft.com/office/officeart/2005/8/layout/vList2"/>
    <dgm:cxn modelId="{E3C784B4-9D64-46AA-831C-3F88CE0C8377}" type="presParOf" srcId="{62D0E505-CC33-4C91-8C4A-41BE8C58639C}" destId="{15A811D2-7883-490D-980C-7CBC76B95778}" srcOrd="8" destOrd="0" presId="urn:microsoft.com/office/officeart/2005/8/layout/vList2"/>
    <dgm:cxn modelId="{F0DDFF0A-3024-460C-A2E5-D6E94F3EE3A2}" type="presParOf" srcId="{62D0E505-CC33-4C91-8C4A-41BE8C58639C}" destId="{1C430F49-1FB1-4583-88E3-CD54BC37AB3D}" srcOrd="9" destOrd="0" presId="urn:microsoft.com/office/officeart/2005/8/layout/vList2"/>
    <dgm:cxn modelId="{5FEB1E1D-1177-4792-8529-DFECE67EDD12}" type="presParOf" srcId="{62D0E505-CC33-4C91-8C4A-41BE8C58639C}" destId="{F1E8ED76-945A-4E60-A485-B95AFBBE8613}" srcOrd="10" destOrd="0" presId="urn:microsoft.com/office/officeart/2005/8/layout/vList2"/>
    <dgm:cxn modelId="{2FE509D8-DDAC-448D-8C54-5CBD6D499B8A}" type="presParOf" srcId="{62D0E505-CC33-4C91-8C4A-41BE8C58639C}" destId="{F13C578C-A0ED-41E6-8B87-76500F16AB3A}" srcOrd="11" destOrd="0" presId="urn:microsoft.com/office/officeart/2005/8/layout/vList2"/>
    <dgm:cxn modelId="{E6EA3227-A623-463F-9FC0-8555F6260671}" type="presParOf" srcId="{62D0E505-CC33-4C91-8C4A-41BE8C58639C}" destId="{5DC89BDB-3B9F-47A1-895B-0C5BF0057E29}" srcOrd="12" destOrd="0" presId="urn:microsoft.com/office/officeart/2005/8/layout/vList2"/>
    <dgm:cxn modelId="{F0A7EFB7-883F-4727-BBE1-71390033AAF6}" type="presParOf" srcId="{62D0E505-CC33-4C91-8C4A-41BE8C58639C}" destId="{8481B55A-5B16-4DAF-AF0B-CC6CC6273AEB}" srcOrd="13" destOrd="0" presId="urn:microsoft.com/office/officeart/2005/8/layout/vList2"/>
    <dgm:cxn modelId="{633C8F51-E403-47D1-9EE5-E4A493502B1A}" type="presParOf" srcId="{62D0E505-CC33-4C91-8C4A-41BE8C58639C}" destId="{FEF454E7-BE65-4459-BA0D-E0BC6D67F7EE}" srcOrd="14" destOrd="0" presId="urn:microsoft.com/office/officeart/2005/8/layout/vList2"/>
    <dgm:cxn modelId="{4E91D985-1ACD-46BD-85D0-088FE79D9081}" type="presParOf" srcId="{62D0E505-CC33-4C91-8C4A-41BE8C58639C}" destId="{82C8A225-64FA-4791-84B2-30DDBA29697B}" srcOrd="15" destOrd="0" presId="urn:microsoft.com/office/officeart/2005/8/layout/vList2"/>
    <dgm:cxn modelId="{F74416D8-8D97-4BEB-B871-EB78FCE30189}" type="presParOf" srcId="{62D0E505-CC33-4C91-8C4A-41BE8C58639C}" destId="{9071D941-8E5C-4D1C-908B-5CE66EEF876D}"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FED41-FAD2-4E8E-A865-01BD556DC122}">
      <dsp:nvSpPr>
        <dsp:cNvPr id="0" name=""/>
        <dsp:cNvSpPr/>
      </dsp:nvSpPr>
      <dsp:spPr>
        <a:xfrm>
          <a:off x="0" y="15716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Determining the distribution (Discrete/Categorical or Continuous)</a:t>
          </a:r>
        </a:p>
      </dsp:txBody>
      <dsp:txXfrm>
        <a:off x="61741" y="218903"/>
        <a:ext cx="4578296" cy="1141288"/>
      </dsp:txXfrm>
    </dsp:sp>
    <dsp:sp modelId="{2489B4FD-E944-4572-A8D0-EFC4B4E314D5}">
      <dsp:nvSpPr>
        <dsp:cNvPr id="0" name=""/>
        <dsp:cNvSpPr/>
      </dsp:nvSpPr>
      <dsp:spPr>
        <a:xfrm>
          <a:off x="0" y="148817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dirty="0">
              <a:effectLst/>
              <a:latin typeface="+mn-lt"/>
              <a:ea typeface="+mn-ea"/>
              <a:cs typeface="+mn-cs"/>
            </a:rPr>
            <a:t>Population of values or identification of missing values (dense or sparse)</a:t>
          </a:r>
        </a:p>
      </dsp:txBody>
      <dsp:txXfrm>
        <a:off x="61741" y="1549913"/>
        <a:ext cx="4578296" cy="1141288"/>
      </dsp:txXfrm>
    </dsp:sp>
    <dsp:sp modelId="{D0C53C24-81CA-4ABE-A46B-A1047AD4766C}">
      <dsp:nvSpPr>
        <dsp:cNvPr id="0" name=""/>
        <dsp:cNvSpPr/>
      </dsp:nvSpPr>
      <dsp:spPr>
        <a:xfrm>
          <a:off x="0" y="281918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Generating a statistical profile of the data (Min, Max, Mean, Counts, Distinct Count, etc)</a:t>
          </a:r>
        </a:p>
      </dsp:txBody>
      <dsp:txXfrm>
        <a:off x="61741" y="2880923"/>
        <a:ext cx="4578296" cy="1141288"/>
      </dsp:txXfrm>
    </dsp:sp>
    <dsp:sp modelId="{11E17F20-75E2-4AE4-91ED-40043C86697F}">
      <dsp:nvSpPr>
        <dsp:cNvPr id="0" name=""/>
        <dsp:cNvSpPr/>
      </dsp:nvSpPr>
      <dsp:spPr>
        <a:xfrm>
          <a:off x="0" y="4150192"/>
          <a:ext cx="4701778" cy="126477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u="none" strike="noStrike" kern="1200">
              <a:effectLst/>
              <a:latin typeface="+mn-lt"/>
              <a:ea typeface="+mn-ea"/>
              <a:cs typeface="+mn-cs"/>
            </a:rPr>
            <a:t>Identifying correlation within the data set</a:t>
          </a:r>
        </a:p>
      </dsp:txBody>
      <dsp:txXfrm>
        <a:off x="61741" y="4211933"/>
        <a:ext cx="4578296" cy="1141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A01A0-9492-4EBE-9C70-E5A9E6C8359F}">
      <dsp:nvSpPr>
        <dsp:cNvPr id="0" name=""/>
        <dsp:cNvSpPr/>
      </dsp:nvSpPr>
      <dsp:spPr>
        <a:xfrm rot="5400000">
          <a:off x="3059836" y="112427"/>
          <a:ext cx="1686075" cy="1466885"/>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Duplicates</a:t>
          </a:r>
          <a:endParaRPr lang="en-US" sz="1200" b="0" kern="1200" dirty="0"/>
        </a:p>
      </dsp:txBody>
      <dsp:txXfrm rot="-5400000">
        <a:off x="3398021" y="265579"/>
        <a:ext cx="1009705" cy="1160581"/>
      </dsp:txXfrm>
    </dsp:sp>
    <dsp:sp modelId="{D6256C02-7A9B-4709-A718-D411AA6EB329}">
      <dsp:nvSpPr>
        <dsp:cNvPr id="0" name=""/>
        <dsp:cNvSpPr/>
      </dsp:nvSpPr>
      <dsp:spPr>
        <a:xfrm>
          <a:off x="4680829" y="340047"/>
          <a:ext cx="1881660" cy="1011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GB" sz="1200" kern="1200"/>
            <a:t>Data sets can contain records which have been duplicated for one reason or another. </a:t>
          </a:r>
          <a:endParaRPr lang="en-US" sz="1200" b="0" kern="1200" dirty="0"/>
        </a:p>
      </dsp:txBody>
      <dsp:txXfrm>
        <a:off x="4680829" y="340047"/>
        <a:ext cx="1881660" cy="1011645"/>
      </dsp:txXfrm>
    </dsp:sp>
    <dsp:sp modelId="{C5FC0AC1-EE2C-4AC8-B98A-E2F448A8E78E}">
      <dsp:nvSpPr>
        <dsp:cNvPr id="0" name=""/>
        <dsp:cNvSpPr/>
      </dsp:nvSpPr>
      <dsp:spPr>
        <a:xfrm rot="5400000">
          <a:off x="1475599" y="112427"/>
          <a:ext cx="1686075" cy="1466885"/>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813784" y="265579"/>
        <a:ext cx="1009705" cy="1160581"/>
      </dsp:txXfrm>
    </dsp:sp>
    <dsp:sp modelId="{470F54CC-1523-4C35-AE20-D8A7730C36E1}">
      <dsp:nvSpPr>
        <dsp:cNvPr id="0" name=""/>
        <dsp:cNvSpPr/>
      </dsp:nvSpPr>
      <dsp:spPr>
        <a:xfrm rot="5400000">
          <a:off x="2264682" y="1543568"/>
          <a:ext cx="1686075" cy="1466885"/>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Null Values</a:t>
          </a:r>
          <a:endParaRPr lang="en-US" sz="1200" b="0" kern="1200" dirty="0"/>
        </a:p>
      </dsp:txBody>
      <dsp:txXfrm rot="-5400000">
        <a:off x="2602867" y="1696720"/>
        <a:ext cx="1009705" cy="1160581"/>
      </dsp:txXfrm>
    </dsp:sp>
    <dsp:sp modelId="{581D69B7-845B-4F2A-8F3E-5BB090D2438C}">
      <dsp:nvSpPr>
        <dsp:cNvPr id="0" name=""/>
        <dsp:cNvSpPr/>
      </dsp:nvSpPr>
      <dsp:spPr>
        <a:xfrm>
          <a:off x="492617" y="1771188"/>
          <a:ext cx="1820961" cy="1011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ClrTx/>
            <a:buSzTx/>
            <a:buFontTx/>
            <a:buNone/>
          </a:pPr>
          <a:r>
            <a:rPr lang="en-GB" sz="1200" kern="1200"/>
            <a:t>Missing or NULL values can be problematic depending on the situation. </a:t>
          </a:r>
          <a:endParaRPr lang="en-US" sz="1200" b="0" kern="1200" dirty="0"/>
        </a:p>
      </dsp:txBody>
      <dsp:txXfrm>
        <a:off x="492617" y="1771188"/>
        <a:ext cx="1820961" cy="1011645"/>
      </dsp:txXfrm>
    </dsp:sp>
    <dsp:sp modelId="{C132DE35-8BA8-4EDB-9EA6-664698231257}">
      <dsp:nvSpPr>
        <dsp:cNvPr id="0" name=""/>
        <dsp:cNvSpPr/>
      </dsp:nvSpPr>
      <dsp:spPr>
        <a:xfrm rot="5400000">
          <a:off x="3848919" y="1543568"/>
          <a:ext cx="1686075" cy="1466885"/>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4187104" y="1696720"/>
        <a:ext cx="1009705" cy="1160581"/>
      </dsp:txXfrm>
    </dsp:sp>
    <dsp:sp modelId="{CBC1990A-A3C9-4232-9520-E5A27CDC0EC3}">
      <dsp:nvSpPr>
        <dsp:cNvPr id="0" name=""/>
        <dsp:cNvSpPr/>
      </dsp:nvSpPr>
      <dsp:spPr>
        <a:xfrm rot="5400000">
          <a:off x="3059836" y="2974709"/>
          <a:ext cx="1686075" cy="1466885"/>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Outliers</a:t>
          </a:r>
          <a:endParaRPr lang="en-US" sz="1200" b="0" kern="1200" dirty="0"/>
        </a:p>
      </dsp:txBody>
      <dsp:txXfrm rot="-5400000">
        <a:off x="3398021" y="3127861"/>
        <a:ext cx="1009705" cy="1160581"/>
      </dsp:txXfrm>
    </dsp:sp>
    <dsp:sp modelId="{6623BB67-4F87-4716-82FC-3747357A1CDB}">
      <dsp:nvSpPr>
        <dsp:cNvPr id="0" name=""/>
        <dsp:cNvSpPr/>
      </dsp:nvSpPr>
      <dsp:spPr>
        <a:xfrm>
          <a:off x="4680829" y="3202329"/>
          <a:ext cx="1881660" cy="1011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ClrTx/>
            <a:buSzTx/>
            <a:buFontTx/>
            <a:buNone/>
          </a:pPr>
          <a:r>
            <a:rPr lang="en-GB" sz="1200" kern="1200"/>
            <a:t>Outliers within your data set can skew predictions leading to an inaccurate or unreliable model. </a:t>
          </a:r>
          <a:endParaRPr lang="en-US" sz="1200" b="0" kern="1200" dirty="0"/>
        </a:p>
      </dsp:txBody>
      <dsp:txXfrm>
        <a:off x="4680829" y="3202329"/>
        <a:ext cx="1881660" cy="1011645"/>
      </dsp:txXfrm>
    </dsp:sp>
    <dsp:sp modelId="{D7E8FF0A-8339-4857-92B4-9255F517A735}">
      <dsp:nvSpPr>
        <dsp:cNvPr id="0" name=""/>
        <dsp:cNvSpPr/>
      </dsp:nvSpPr>
      <dsp:spPr>
        <a:xfrm rot="5400000">
          <a:off x="1475599" y="2974709"/>
          <a:ext cx="1686075" cy="1466885"/>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813784" y="3127861"/>
        <a:ext cx="1009705" cy="1160581"/>
      </dsp:txXfrm>
    </dsp:sp>
    <dsp:sp modelId="{47E9B982-E86E-4B35-82DF-4F1685430875}">
      <dsp:nvSpPr>
        <dsp:cNvPr id="0" name=""/>
        <dsp:cNvSpPr/>
      </dsp:nvSpPr>
      <dsp:spPr>
        <a:xfrm rot="5400000">
          <a:off x="2264682" y="4405850"/>
          <a:ext cx="1686075" cy="1466885"/>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Scaling</a:t>
          </a:r>
          <a:endParaRPr lang="en-US" sz="1200" b="0" kern="1200" dirty="0"/>
        </a:p>
      </dsp:txBody>
      <dsp:txXfrm rot="-5400000">
        <a:off x="2602867" y="4559002"/>
        <a:ext cx="1009705" cy="1160581"/>
      </dsp:txXfrm>
    </dsp:sp>
    <dsp:sp modelId="{1B2F74E2-F6E5-4AAA-A16A-DBD4F26FBE61}">
      <dsp:nvSpPr>
        <dsp:cNvPr id="0" name=""/>
        <dsp:cNvSpPr/>
      </dsp:nvSpPr>
      <dsp:spPr>
        <a:xfrm>
          <a:off x="492617" y="4633470"/>
          <a:ext cx="1820961" cy="1011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r>
            <a:rPr lang="en-GB" sz="1200" b="0" i="0" u="none" strike="noStrike" kern="1200" baseline="0" dirty="0">
              <a:solidFill>
                <a:schemeClr val="tx1"/>
              </a:solidFill>
              <a:latin typeface="+mn-lt"/>
              <a:ea typeface="+mn-ea"/>
              <a:cs typeface="+mn-cs"/>
            </a:rPr>
            <a:t>Most datasets contain multiple numeric features expressed in different units of measurement. </a:t>
          </a:r>
          <a:endParaRPr lang="en-US" sz="1200" b="0" kern="1200" dirty="0"/>
        </a:p>
      </dsp:txBody>
      <dsp:txXfrm>
        <a:off x="492617" y="4633470"/>
        <a:ext cx="1820961" cy="1011645"/>
      </dsp:txXfrm>
    </dsp:sp>
    <dsp:sp modelId="{EF63F1E3-3C23-4BD7-BB3E-9D9B2C245B83}">
      <dsp:nvSpPr>
        <dsp:cNvPr id="0" name=""/>
        <dsp:cNvSpPr/>
      </dsp:nvSpPr>
      <dsp:spPr>
        <a:xfrm rot="5400000">
          <a:off x="3848919" y="4405850"/>
          <a:ext cx="1686075" cy="1466885"/>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87104" y="4559002"/>
        <a:ext cx="1009705" cy="1160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74958-8D14-4D62-A68D-39BC65355461}">
      <dsp:nvSpPr>
        <dsp:cNvPr id="0" name=""/>
        <dsp:cNvSpPr/>
      </dsp:nvSpPr>
      <dsp:spPr>
        <a:xfrm>
          <a:off x="0" y="53379"/>
          <a:ext cx="7262926" cy="12331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t>Missing completely at random (MCAR)</a:t>
          </a:r>
          <a:endParaRPr lang="en-US" sz="3100" kern="1200" dirty="0"/>
        </a:p>
      </dsp:txBody>
      <dsp:txXfrm>
        <a:off x="60199" y="113578"/>
        <a:ext cx="7142528" cy="1112781"/>
      </dsp:txXfrm>
    </dsp:sp>
    <dsp:sp modelId="{8FD952AA-BD41-4ED7-92CB-09268B88B616}">
      <dsp:nvSpPr>
        <dsp:cNvPr id="0" name=""/>
        <dsp:cNvSpPr/>
      </dsp:nvSpPr>
      <dsp:spPr>
        <a:xfrm>
          <a:off x="0" y="1286559"/>
          <a:ext cx="7262926"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59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t>data are missing independently of both observed and unobserved data.</a:t>
          </a:r>
          <a:endParaRPr lang="en-US" sz="2400" kern="1200"/>
        </a:p>
      </dsp:txBody>
      <dsp:txXfrm>
        <a:off x="0" y="1286559"/>
        <a:ext cx="7262926" cy="753997"/>
      </dsp:txXfrm>
    </dsp:sp>
    <dsp:sp modelId="{4D120509-97C0-44DB-98D4-025B2946445C}">
      <dsp:nvSpPr>
        <dsp:cNvPr id="0" name=""/>
        <dsp:cNvSpPr/>
      </dsp:nvSpPr>
      <dsp:spPr>
        <a:xfrm>
          <a:off x="0" y="2040556"/>
          <a:ext cx="7262926" cy="12331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Missing at random (MAR)</a:t>
          </a:r>
        </a:p>
      </dsp:txBody>
      <dsp:txXfrm>
        <a:off x="60199" y="2100755"/>
        <a:ext cx="7142528" cy="1112781"/>
      </dsp:txXfrm>
    </dsp:sp>
    <dsp:sp modelId="{FD447FA3-4D39-4B04-AD4E-E2A3BF7C2820}">
      <dsp:nvSpPr>
        <dsp:cNvPr id="0" name=""/>
        <dsp:cNvSpPr/>
      </dsp:nvSpPr>
      <dsp:spPr>
        <a:xfrm>
          <a:off x="0" y="3273736"/>
          <a:ext cx="7262926"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59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given the observed data, data are missing independently of unobserved data.</a:t>
          </a:r>
          <a:endParaRPr lang="en-US" sz="2400" kern="1200" dirty="0"/>
        </a:p>
      </dsp:txBody>
      <dsp:txXfrm>
        <a:off x="0" y="3273736"/>
        <a:ext cx="7262926" cy="753997"/>
      </dsp:txXfrm>
    </dsp:sp>
    <dsp:sp modelId="{154E6507-D7E8-4FC4-9172-0325EFA02E41}">
      <dsp:nvSpPr>
        <dsp:cNvPr id="0" name=""/>
        <dsp:cNvSpPr/>
      </dsp:nvSpPr>
      <dsp:spPr>
        <a:xfrm>
          <a:off x="0" y="4027734"/>
          <a:ext cx="7262926" cy="12331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Missing Not at Random (MNAR)</a:t>
          </a:r>
        </a:p>
      </dsp:txBody>
      <dsp:txXfrm>
        <a:off x="60199" y="4087933"/>
        <a:ext cx="7142528" cy="1112781"/>
      </dsp:txXfrm>
    </dsp:sp>
    <dsp:sp modelId="{764BCFB0-A146-48E1-BEB8-A5FBB519FDE5}">
      <dsp:nvSpPr>
        <dsp:cNvPr id="0" name=""/>
        <dsp:cNvSpPr/>
      </dsp:nvSpPr>
      <dsp:spPr>
        <a:xfrm>
          <a:off x="0" y="5260914"/>
          <a:ext cx="7262926"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59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GB" sz="2400" kern="1200"/>
            <a:t>missing observations related to values of unobserved data. </a:t>
          </a:r>
          <a:endParaRPr lang="en-US" sz="2400" kern="1200" dirty="0"/>
        </a:p>
      </dsp:txBody>
      <dsp:txXfrm>
        <a:off x="0" y="5260914"/>
        <a:ext cx="7262926" cy="7539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2843-A5B8-47E9-94D2-B58CC7B5F62B}">
      <dsp:nvSpPr>
        <dsp:cNvPr id="0" name=""/>
        <dsp:cNvSpPr/>
      </dsp:nvSpPr>
      <dsp:spPr>
        <a:xfrm>
          <a:off x="0" y="61864"/>
          <a:ext cx="6722598" cy="1432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How are we going to handle them?</a:t>
          </a:r>
          <a:endParaRPr lang="en-US" sz="3600" kern="1200" dirty="0"/>
        </a:p>
      </dsp:txBody>
      <dsp:txXfrm>
        <a:off x="69908" y="131772"/>
        <a:ext cx="6582782" cy="1292264"/>
      </dsp:txXfrm>
    </dsp:sp>
    <dsp:sp modelId="{B6141D91-B298-4EC8-B875-A24B795106D4}">
      <dsp:nvSpPr>
        <dsp:cNvPr id="0" name=""/>
        <dsp:cNvSpPr/>
      </dsp:nvSpPr>
      <dsp:spPr>
        <a:xfrm>
          <a:off x="0" y="1493944"/>
          <a:ext cx="6722598" cy="365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44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Make them up?</a:t>
          </a:r>
        </a:p>
        <a:p>
          <a:pPr marL="285750" lvl="1" indent="-285750" algn="l" defTabSz="1244600">
            <a:lnSpc>
              <a:spcPct val="90000"/>
            </a:lnSpc>
            <a:spcBef>
              <a:spcPct val="0"/>
            </a:spcBef>
            <a:spcAft>
              <a:spcPct val="20000"/>
            </a:spcAft>
            <a:buChar char="•"/>
          </a:pPr>
          <a:r>
            <a:rPr lang="en-US" sz="2800" kern="1200" dirty="0"/>
            <a:t>Do nothing?</a:t>
          </a:r>
        </a:p>
        <a:p>
          <a:pPr marL="285750" lvl="1" indent="-285750" algn="l" defTabSz="1244600">
            <a:lnSpc>
              <a:spcPct val="90000"/>
            </a:lnSpc>
            <a:spcBef>
              <a:spcPct val="0"/>
            </a:spcBef>
            <a:spcAft>
              <a:spcPct val="20000"/>
            </a:spcAft>
            <a:buChar char="•"/>
          </a:pPr>
          <a:r>
            <a:rPr lang="en-GB" sz="2800" kern="1200" dirty="0"/>
            <a:t>Remove the rows that contain them?</a:t>
          </a:r>
          <a:endParaRPr lang="en-US" sz="2800" kern="1200" dirty="0"/>
        </a:p>
        <a:p>
          <a:pPr marL="285750" lvl="1" indent="-285750" algn="l" defTabSz="1244600">
            <a:lnSpc>
              <a:spcPct val="90000"/>
            </a:lnSpc>
            <a:spcBef>
              <a:spcPct val="0"/>
            </a:spcBef>
            <a:spcAft>
              <a:spcPct val="20000"/>
            </a:spcAft>
            <a:buChar char="•"/>
          </a:pPr>
          <a:r>
            <a:rPr lang="en-GB" sz="2800" kern="1200" dirty="0"/>
            <a:t>Does this then bias the sample?</a:t>
          </a:r>
          <a:endParaRPr lang="en-US" sz="2800" kern="1200" dirty="0"/>
        </a:p>
        <a:p>
          <a:pPr marL="285750" lvl="1" indent="-285750" algn="l" defTabSz="1244600">
            <a:lnSpc>
              <a:spcPct val="90000"/>
            </a:lnSpc>
            <a:spcBef>
              <a:spcPct val="0"/>
            </a:spcBef>
            <a:spcAft>
              <a:spcPct val="20000"/>
            </a:spcAft>
            <a:buChar char="•"/>
          </a:pPr>
          <a:r>
            <a:rPr lang="en-US" sz="2800" kern="1200" dirty="0"/>
            <a:t>Fix the source system?</a:t>
          </a:r>
        </a:p>
        <a:p>
          <a:pPr marL="285750" lvl="1" indent="-285750" algn="l" defTabSz="1244600">
            <a:lnSpc>
              <a:spcPct val="90000"/>
            </a:lnSpc>
            <a:spcBef>
              <a:spcPct val="0"/>
            </a:spcBef>
            <a:spcAft>
              <a:spcPct val="20000"/>
            </a:spcAft>
            <a:buChar char="•"/>
          </a:pPr>
          <a:r>
            <a:rPr lang="en-GB" sz="2800" kern="1200" dirty="0"/>
            <a:t>Replace the value with the mean, the mode?</a:t>
          </a:r>
          <a:endParaRPr lang="en-US" sz="2800" kern="1200" dirty="0"/>
        </a:p>
      </dsp:txBody>
      <dsp:txXfrm>
        <a:off x="0" y="1493944"/>
        <a:ext cx="6722598" cy="3651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D40AE-3A9B-427A-B62E-17D23A69C5BD}">
      <dsp:nvSpPr>
        <dsp:cNvPr id="0" name=""/>
        <dsp:cNvSpPr/>
      </dsp:nvSpPr>
      <dsp:spPr>
        <a:xfrm>
          <a:off x="0" y="686905"/>
          <a:ext cx="6705601" cy="455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How are we going to handle them?</a:t>
          </a:r>
          <a:endParaRPr lang="en-US" sz="1900" kern="1200"/>
        </a:p>
      </dsp:txBody>
      <dsp:txXfrm>
        <a:off x="22246" y="709151"/>
        <a:ext cx="6661109" cy="411223"/>
      </dsp:txXfrm>
    </dsp:sp>
    <dsp:sp modelId="{92ECBF54-92B3-4C47-AAD7-756282F991E6}">
      <dsp:nvSpPr>
        <dsp:cNvPr id="0" name=""/>
        <dsp:cNvSpPr/>
      </dsp:nvSpPr>
      <dsp:spPr>
        <a:xfrm>
          <a:off x="0" y="1197340"/>
          <a:ext cx="6705601" cy="455715"/>
        </a:xfrm>
        <a:prstGeom prst="roundRect">
          <a:avLst/>
        </a:prstGeom>
        <a:solidFill>
          <a:schemeClr val="accent5">
            <a:hueOff val="-241554"/>
            <a:satOff val="-50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Do nothing?</a:t>
          </a:r>
        </a:p>
      </dsp:txBody>
      <dsp:txXfrm>
        <a:off x="22246" y="1219586"/>
        <a:ext cx="6661109" cy="411223"/>
      </dsp:txXfrm>
    </dsp:sp>
    <dsp:sp modelId="{470EEDB0-A486-4CE9-AF3F-EF94F500F6EC}">
      <dsp:nvSpPr>
        <dsp:cNvPr id="0" name=""/>
        <dsp:cNvSpPr/>
      </dsp:nvSpPr>
      <dsp:spPr>
        <a:xfrm>
          <a:off x="0" y="1707775"/>
          <a:ext cx="6705601" cy="455715"/>
        </a:xfrm>
        <a:prstGeom prst="roundRect">
          <a:avLst/>
        </a:prstGeom>
        <a:solidFill>
          <a:schemeClr val="accent5">
            <a:hueOff val="-483108"/>
            <a:satOff val="-100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Verify them?</a:t>
          </a:r>
        </a:p>
      </dsp:txBody>
      <dsp:txXfrm>
        <a:off x="22246" y="1730021"/>
        <a:ext cx="6661109" cy="411223"/>
      </dsp:txXfrm>
    </dsp:sp>
    <dsp:sp modelId="{8A572CBF-72A9-438C-AB51-1B05CC3F4DC7}">
      <dsp:nvSpPr>
        <dsp:cNvPr id="0" name=""/>
        <dsp:cNvSpPr/>
      </dsp:nvSpPr>
      <dsp:spPr>
        <a:xfrm>
          <a:off x="0" y="2218210"/>
          <a:ext cx="6705601" cy="455715"/>
        </a:xfrm>
        <a:prstGeom prst="roundRect">
          <a:avLst/>
        </a:prstGeom>
        <a:solidFill>
          <a:schemeClr val="accent5">
            <a:hueOff val="-724662"/>
            <a:satOff val="-1500"/>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Remove the rows that contain them?</a:t>
          </a:r>
          <a:endParaRPr lang="en-US" sz="1900" kern="1200"/>
        </a:p>
      </dsp:txBody>
      <dsp:txXfrm>
        <a:off x="22246" y="2240456"/>
        <a:ext cx="6661109" cy="411223"/>
      </dsp:txXfrm>
    </dsp:sp>
    <dsp:sp modelId="{15A811D2-7883-490D-980C-7CBC76B95778}">
      <dsp:nvSpPr>
        <dsp:cNvPr id="0" name=""/>
        <dsp:cNvSpPr/>
      </dsp:nvSpPr>
      <dsp:spPr>
        <a:xfrm>
          <a:off x="0" y="2728645"/>
          <a:ext cx="6705601" cy="455715"/>
        </a:xfrm>
        <a:prstGeom prst="roundRect">
          <a:avLst/>
        </a:prstGeom>
        <a:solidFill>
          <a:schemeClr val="accent5">
            <a:hueOff val="-966216"/>
            <a:satOff val="-2000"/>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Does this then bias the sample?</a:t>
          </a:r>
          <a:endParaRPr lang="en-US" sz="1900" kern="1200"/>
        </a:p>
      </dsp:txBody>
      <dsp:txXfrm>
        <a:off x="22246" y="2750891"/>
        <a:ext cx="6661109" cy="411223"/>
      </dsp:txXfrm>
    </dsp:sp>
    <dsp:sp modelId="{F1E8ED76-945A-4E60-A485-B95AFBBE8613}">
      <dsp:nvSpPr>
        <dsp:cNvPr id="0" name=""/>
        <dsp:cNvSpPr/>
      </dsp:nvSpPr>
      <dsp:spPr>
        <a:xfrm>
          <a:off x="0" y="3239080"/>
          <a:ext cx="6705601" cy="455715"/>
        </a:xfrm>
        <a:prstGeom prst="roundRect">
          <a:avLst/>
        </a:prstGeom>
        <a:solidFill>
          <a:schemeClr val="accent5">
            <a:hueOff val="-1207770"/>
            <a:satOff val="-2499"/>
            <a:lumOff val="-19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Are they symmetrically disposed around the mean?</a:t>
          </a:r>
          <a:endParaRPr lang="en-US" sz="1900" kern="1200"/>
        </a:p>
      </dsp:txBody>
      <dsp:txXfrm>
        <a:off x="22246" y="3261326"/>
        <a:ext cx="6661109" cy="411223"/>
      </dsp:txXfrm>
    </dsp:sp>
    <dsp:sp modelId="{5DC89BDB-3B9F-47A1-895B-0C5BF0057E29}">
      <dsp:nvSpPr>
        <dsp:cNvPr id="0" name=""/>
        <dsp:cNvSpPr/>
      </dsp:nvSpPr>
      <dsp:spPr>
        <a:xfrm>
          <a:off x="0" y="3749515"/>
          <a:ext cx="6705601" cy="455715"/>
        </a:xfrm>
        <a:prstGeom prst="roundRect">
          <a:avLst/>
        </a:prstGeom>
        <a:solidFill>
          <a:schemeClr val="accent5">
            <a:hueOff val="-1449324"/>
            <a:satOff val="-299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Fix the source system?</a:t>
          </a:r>
        </a:p>
      </dsp:txBody>
      <dsp:txXfrm>
        <a:off x="22246" y="3771761"/>
        <a:ext cx="6661109" cy="411223"/>
      </dsp:txXfrm>
    </dsp:sp>
    <dsp:sp modelId="{FEF454E7-BE65-4459-BA0D-E0BC6D67F7EE}">
      <dsp:nvSpPr>
        <dsp:cNvPr id="0" name=""/>
        <dsp:cNvSpPr/>
      </dsp:nvSpPr>
      <dsp:spPr>
        <a:xfrm>
          <a:off x="0" y="4259950"/>
          <a:ext cx="6705601" cy="455715"/>
        </a:xfrm>
        <a:prstGeom prst="roundRect">
          <a:avLst/>
        </a:prstGeom>
        <a:solidFill>
          <a:schemeClr val="accent5">
            <a:hueOff val="-1690878"/>
            <a:satOff val="-3499"/>
            <a:lumOff val="-2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Replace the value with the mean, the mode?</a:t>
          </a:r>
          <a:endParaRPr lang="en-US" sz="1900" kern="1200"/>
        </a:p>
      </dsp:txBody>
      <dsp:txXfrm>
        <a:off x="22246" y="4282196"/>
        <a:ext cx="6661109" cy="411223"/>
      </dsp:txXfrm>
    </dsp:sp>
    <dsp:sp modelId="{9071D941-8E5C-4D1C-908B-5CE66EEF876D}">
      <dsp:nvSpPr>
        <dsp:cNvPr id="0" name=""/>
        <dsp:cNvSpPr/>
      </dsp:nvSpPr>
      <dsp:spPr>
        <a:xfrm>
          <a:off x="0" y="4770384"/>
          <a:ext cx="6705601" cy="455715"/>
        </a:xfrm>
        <a:prstGeom prst="roundRect">
          <a:avLst/>
        </a:prstGeom>
        <a:solidFill>
          <a:schemeClr val="accent5">
            <a:hueOff val="-1932432"/>
            <a:satOff val="-3999"/>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Bin the values and have a category such as &gt; 50?</a:t>
          </a:r>
          <a:endParaRPr lang="en-US" sz="1900" kern="1200"/>
        </a:p>
      </dsp:txBody>
      <dsp:txXfrm>
        <a:off x="22246" y="4792630"/>
        <a:ext cx="6661109" cy="4112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09/10/2023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09/10/2023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80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The data preparation step encapsulates all activities that are required to transform the raw data into data that is suitable for the experiment at hand. </a:t>
            </a:r>
          </a:p>
          <a:p>
            <a:pPr marL="0" indent="0">
              <a:buNone/>
            </a:pPr>
            <a:endParaRPr lang="en-GB" dirty="0"/>
          </a:p>
          <a:p>
            <a:pPr marL="0" indent="0">
              <a:buNone/>
            </a:pPr>
            <a:r>
              <a:rPr lang="en-GB" dirty="0"/>
              <a:t>These activities can and usually do vary as they are dependent not only on the experiment but also on the data. Some common examples of these types of activities include:</a:t>
            </a:r>
          </a:p>
          <a:p>
            <a:pPr marL="0" indent="0">
              <a:buNone/>
            </a:pPr>
            <a:endParaRPr lang="en-US" dirty="0"/>
          </a:p>
          <a:p>
            <a:pPr marL="0" indent="0">
              <a:buNone/>
            </a:pPr>
            <a:r>
              <a:rPr lang="en-US" dirty="0"/>
              <a:t>ETL  (This may well have been done already)</a:t>
            </a:r>
          </a:p>
          <a:p>
            <a:pPr marL="0" indent="0">
              <a:buNone/>
            </a:pPr>
            <a:r>
              <a:rPr lang="en-US" dirty="0"/>
              <a:t>Choosing the data source for the data mining process – may need to be created/adapted</a:t>
            </a:r>
          </a:p>
          <a:p>
            <a:pPr marL="0" indent="0">
              <a:buNone/>
            </a:pPr>
            <a:r>
              <a:rPr lang="en-US" dirty="0"/>
              <a:t>Data preparation may involve, for example, classification, calculations etc.</a:t>
            </a:r>
          </a:p>
          <a:p>
            <a:endParaRPr lang="en-GB" dirty="0"/>
          </a:p>
        </p:txBody>
      </p:sp>
    </p:spTree>
    <p:extLst>
      <p:ext uri="{BB962C8B-B14F-4D97-AF65-F5344CB8AC3E}">
        <p14:creationId xmlns:p14="http://schemas.microsoft.com/office/powerpoint/2010/main" val="161992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data types (string, integer, dates, </a:t>
            </a:r>
            <a:r>
              <a:rPr lang="en-GB" sz="1200" b="0" i="0" u="none" strike="noStrike" kern="1200" dirty="0" err="1">
                <a:solidFill>
                  <a:schemeClr val="tx1"/>
                </a:solidFill>
                <a:effectLst/>
                <a:latin typeface="+mn-lt"/>
                <a:ea typeface="+mn-ea"/>
                <a:cs typeface="+mn-cs"/>
              </a:rPr>
              <a:t>boolean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GB" sz="1200" b="1" i="0" u="none" strike="noStrike" kern="1200" dirty="0">
                <a:solidFill>
                  <a:schemeClr val="tx1"/>
                </a:solidFill>
                <a:effectLst/>
                <a:latin typeface="+mn-lt"/>
                <a:ea typeface="+mn-ea"/>
                <a:cs typeface="+mn-cs"/>
              </a:rPr>
              <a:t>Tasks</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1: Generate a descriptive statistics report for the columns in your dataset (</a:t>
            </a:r>
            <a:r>
              <a:rPr lang="en-GB" sz="1200" b="1" i="0" u="none" strike="noStrike" kern="1200" dirty="0">
                <a:solidFill>
                  <a:schemeClr val="tx1"/>
                </a:solidFill>
                <a:effectLst/>
                <a:latin typeface="+mn-lt"/>
                <a:ea typeface="+mn-ea"/>
                <a:cs typeface="+mn-cs"/>
              </a:rPr>
              <a:t>use the “Summarize Data</a:t>
            </a:r>
            <a:r>
              <a:rPr lang="en-GB" sz="1200" b="0" i="0" u="none" strike="noStrike" kern="1200" dirty="0">
                <a:solidFill>
                  <a:schemeClr val="tx1"/>
                </a:solidFill>
                <a:effectLst/>
                <a:latin typeface="+mn-lt"/>
                <a:ea typeface="+mn-ea"/>
                <a:cs typeface="+mn-cs"/>
              </a:rPr>
              <a:t>)</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2: Calculate a single statistical measure for each column which is useful for determining central tendency, dispersion and shape of your dataset or whatever you deem necessary (</a:t>
            </a:r>
            <a:r>
              <a:rPr lang="en-GB" sz="1200" b="1" i="0" u="none" strike="noStrike" kern="1200" dirty="0">
                <a:solidFill>
                  <a:schemeClr val="tx1"/>
                </a:solidFill>
                <a:effectLst/>
                <a:latin typeface="+mn-lt"/>
                <a:ea typeface="+mn-ea"/>
                <a:cs typeface="+mn-cs"/>
              </a:rPr>
              <a:t>use the “Compute Elementary Statistics</a:t>
            </a:r>
            <a:r>
              <a:rPr lang="en-GB" sz="1200" b="0" i="0" u="none" strike="noStrike" kern="1200" dirty="0">
                <a:solidFill>
                  <a:schemeClr val="tx1"/>
                </a:solidFill>
                <a:effectLst/>
                <a:latin typeface="+mn-lt"/>
                <a:ea typeface="+mn-ea"/>
                <a:cs typeface="+mn-cs"/>
              </a:rPr>
              <a:t>)</a:t>
            </a:r>
          </a:p>
          <a:p>
            <a:pPr marL="628650" lvl="1"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Task 3: Calculate the linear correlation between column values in your dataset (</a:t>
            </a:r>
            <a:r>
              <a:rPr lang="en-GB" sz="1200" b="1" i="0" u="none" strike="noStrike" kern="1200" dirty="0">
                <a:solidFill>
                  <a:schemeClr val="tx1"/>
                </a:solidFill>
                <a:effectLst/>
                <a:latin typeface="+mn-lt"/>
                <a:ea typeface="+mn-ea"/>
                <a:cs typeface="+mn-cs"/>
              </a:rPr>
              <a:t>use the “Compute Linear Correlation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388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Removing duplicate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sets can contain records which have been duplicated for one reason or another. These records typically must be identified and removed from the final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Missing or NULL Value handing:</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Missing or NULL values can be problematic depending on the situation.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these values are identified, they can either be removed or strategically replaced with another value such as the mean or median value for the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Handling Categorical &amp; Continuous Variables:</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Variables can be classified as continuous or quantitative (a person’s income or portfolio value) and categorical or discrete (a person’s gender or asset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experiment activity at hand will often dictate the most suitable variable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Outlier clipping:</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Outliers within your data set can skew predictions leading to an inaccurate or unreliable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data points can be identified in a number of different ways such as calculating the standard deviation for the field/variable and removing any records that fall outside the acceptable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Data Normalization or Feature Scaling:</a:t>
            </a:r>
            <a:r>
              <a:rPr lang="en-GB" dirty="0"/>
              <a:t>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Most datasets used in data science contain multiple numeric features, and these features are often expressed in different units of measurement.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When creating a model, the important thing is the relative relationship between the numeric features – not necessarily the absolute values.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When you take into consideration that there may be many more numeric features, each on their own scale of values, it can become very difficult to compare multiple features in a model. </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To address this problem, you can scale (or </a:t>
            </a:r>
            <a:r>
              <a:rPr lang="en-GB" sz="1200" b="0" i="1" u="none" strike="noStrike" kern="1200" baseline="0" dirty="0">
                <a:solidFill>
                  <a:schemeClr val="tx1"/>
                </a:solidFill>
                <a:latin typeface="+mn-lt"/>
                <a:ea typeface="+mn-ea"/>
                <a:cs typeface="+mn-cs"/>
              </a:rPr>
              <a:t>normalize</a:t>
            </a:r>
            <a:r>
              <a:rPr lang="en-GB" sz="1200" b="0" i="0" u="none" strike="noStrike" kern="1200" baseline="0" dirty="0">
                <a:solidFill>
                  <a:schemeClr val="tx1"/>
                </a:solidFill>
                <a:latin typeface="+mn-lt"/>
                <a:ea typeface="+mn-ea"/>
                <a:cs typeface="+mn-cs"/>
              </a:rPr>
              <a:t>) the numeric features in your dataset so that the data values are within a consistent scale, without losing the relative relationships between the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trike="sngStrike" dirty="0"/>
              <a:t>Many machine learning algorithms function by calculating distance between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trike="sngStrike" dirty="0"/>
              <a:t>This can be problematic when independent variables have different significantly different scales such as a person’s age and their salary or net worth.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trike="sngStrike" dirty="0"/>
              <a:t>This characteristic can result in the independent variable with larger scale being arbitrarily weighted more heavily by the algorithm. To avoid this issue, the values are normalized or scaled mathematically to similar range (for example to values between 0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trike="sngStrike" dirty="0" err="1"/>
              <a:t>Recency</a:t>
            </a:r>
            <a:r>
              <a:rPr lang="en-GB" strike="sngStrike" dirty="0"/>
              <a:t>, Frequency, Intensity</a:t>
            </a:r>
            <a:endParaRPr lang="en-US" strike="sngStrike" dirty="0"/>
          </a:p>
          <a:p>
            <a:endParaRPr lang="en-GB" dirty="0"/>
          </a:p>
        </p:txBody>
      </p:sp>
    </p:spTree>
    <p:extLst>
      <p:ext uri="{BB962C8B-B14F-4D97-AF65-F5344CB8AC3E}">
        <p14:creationId xmlns:p14="http://schemas.microsoft.com/office/powerpoint/2010/main" val="48810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Missing completely at random (MCAR):</a:t>
            </a:r>
            <a:r>
              <a:rPr lang="en-US" sz="1200" kern="1200" dirty="0">
                <a:solidFill>
                  <a:schemeClr val="tx1"/>
                </a:solidFill>
                <a:effectLst/>
                <a:latin typeface="+mn-lt"/>
                <a:ea typeface="+mn-ea"/>
                <a:cs typeface="+mn-cs"/>
              </a:rPr>
              <a:t> data are missing independently of both observed and unobserved data.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a participant flips a coin to decide whether to complete the depression survey.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Missing at random (MAR): </a:t>
            </a:r>
            <a:r>
              <a:rPr lang="en-US" sz="1200" kern="1200" dirty="0">
                <a:solidFill>
                  <a:schemeClr val="tx1"/>
                </a:solidFill>
                <a:effectLst/>
                <a:latin typeface="+mn-lt"/>
                <a:ea typeface="+mn-ea"/>
                <a:cs typeface="+mn-cs"/>
              </a:rPr>
              <a:t>given the observed data, data are missing independently of unobserved data.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male participants are more likely to refuse to fill out the depression survey, but it does not depend on the level of their depression.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MCAR implies MAR, but not the other way round. Most methods assume MAR. We can ignore missing data ( = omit missing observations) if we have MAR or MCAR.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Missing Not at Random (MNAR)</a:t>
            </a:r>
            <a:r>
              <a:rPr lang="en-US" sz="1200" kern="1200" dirty="0">
                <a:solidFill>
                  <a:schemeClr val="tx1"/>
                </a:solidFill>
                <a:effectLst/>
                <a:latin typeface="+mn-lt"/>
                <a:ea typeface="+mn-ea"/>
                <a:cs typeface="+mn-cs"/>
              </a:rPr>
              <a:t>: missing observations related to values of unobserved data. </a:t>
            </a:r>
          </a:p>
          <a:p>
            <a:r>
              <a:rPr lang="en-US" sz="1200" kern="1200" dirty="0">
                <a:solidFill>
                  <a:schemeClr val="tx1"/>
                </a:solidFill>
                <a:effectLst/>
                <a:latin typeface="+mn-lt"/>
                <a:ea typeface="+mn-ea"/>
                <a:cs typeface="+mn-cs"/>
              </a:rPr>
              <a:t>Example: participants with severe depression, or side-effects from the medication, were more likely to be missing at end.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Informative </a:t>
            </a:r>
            <a:r>
              <a:rPr lang="en-US" sz="1200" b="1" kern="1200" dirty="0" err="1">
                <a:solidFill>
                  <a:schemeClr val="tx1"/>
                </a:solidFill>
                <a:effectLst/>
                <a:latin typeface="+mn-lt"/>
                <a:ea typeface="+mn-ea"/>
                <a:cs typeface="+mn-cs"/>
              </a:rPr>
              <a:t>missingness</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fact that data is missing contains information about the response. </a:t>
            </a:r>
          </a:p>
          <a:p>
            <a:r>
              <a:rPr lang="en-US" sz="1200" kern="1200" dirty="0">
                <a:solidFill>
                  <a:schemeClr val="tx1"/>
                </a:solidFill>
                <a:effectLst/>
                <a:latin typeface="+mn-lt"/>
                <a:ea typeface="+mn-ea"/>
                <a:cs typeface="+mn-cs"/>
              </a:rPr>
              <a:t>Observed data is biased sample. </a:t>
            </a:r>
          </a:p>
          <a:p>
            <a:r>
              <a:rPr lang="en-US" sz="1200" kern="1200" dirty="0">
                <a:solidFill>
                  <a:schemeClr val="tx1"/>
                </a:solidFill>
                <a:effectLst/>
                <a:latin typeface="+mn-lt"/>
                <a:ea typeface="+mn-ea"/>
                <a:cs typeface="+mn-cs"/>
              </a:rPr>
              <a:t>Missing data cannot be ignored. </a:t>
            </a:r>
          </a:p>
          <a:p>
            <a:r>
              <a:rPr lang="en-US" sz="1200" kern="1200" dirty="0">
                <a:solidFill>
                  <a:schemeClr val="tx1"/>
                </a:solidFill>
                <a:effectLst/>
                <a:latin typeface="+mn-lt"/>
                <a:ea typeface="+mn-ea"/>
                <a:cs typeface="+mn-cs"/>
              </a:rPr>
              <a:t>Cannot distinguish MAR from MNAR without additional information.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68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information is the most common type of problem </a:t>
            </a:r>
          </a:p>
          <a:p>
            <a:pPr marL="457200" lvl="1" indent="0">
              <a:buNone/>
            </a:pPr>
            <a:r>
              <a:rPr lang="en-GB" dirty="0"/>
              <a:t>How are we going to handle them?</a:t>
            </a:r>
          </a:p>
          <a:p>
            <a:pPr lvl="2"/>
            <a:r>
              <a:rPr lang="en-GB" dirty="0"/>
              <a:t>Make them up?</a:t>
            </a:r>
          </a:p>
          <a:p>
            <a:pPr lvl="2"/>
            <a:r>
              <a:rPr lang="en-GB" dirty="0"/>
              <a:t>Do nothing?</a:t>
            </a:r>
          </a:p>
          <a:p>
            <a:pPr lvl="2"/>
            <a:r>
              <a:rPr lang="en-GB" dirty="0"/>
              <a:t>Remove the rows that contain them?</a:t>
            </a:r>
          </a:p>
          <a:p>
            <a:pPr lvl="3"/>
            <a:r>
              <a:rPr lang="en-GB" dirty="0"/>
              <a:t>Does this then bias the sample?</a:t>
            </a:r>
          </a:p>
          <a:p>
            <a:pPr lvl="2"/>
            <a:r>
              <a:rPr lang="en-GB" dirty="0"/>
              <a:t>Fix the source system?</a:t>
            </a:r>
          </a:p>
          <a:p>
            <a:pPr lvl="2"/>
            <a:r>
              <a:rPr lang="en-GB" dirty="0"/>
              <a:t>Replace the value with the mean, the mode?</a:t>
            </a:r>
          </a:p>
          <a:p>
            <a:endParaRPr lang="en-GB" dirty="0"/>
          </a:p>
          <a:p>
            <a:pPr marL="800100" lvl="1" indent="-342900">
              <a:buFont typeface="Arial" charset="0"/>
              <a:buChar char="•"/>
            </a:pPr>
            <a:r>
              <a:rPr lang="en-US" dirty="0"/>
              <a:t>Sometimes you can work out what the value should be</a:t>
            </a:r>
          </a:p>
          <a:p>
            <a:pPr marL="1200150" lvl="2" indent="-342900">
              <a:buFont typeface="Arial" charset="0"/>
              <a:buChar char="•"/>
            </a:pPr>
            <a:r>
              <a:rPr lang="en-US" dirty="0"/>
              <a:t>If you have a time series we can just slot in the next time required</a:t>
            </a:r>
          </a:p>
          <a:p>
            <a:pPr marL="1200150" lvl="2" indent="-342900">
              <a:buFont typeface="Arial" charset="0"/>
              <a:buChar char="•"/>
            </a:pPr>
            <a:r>
              <a:rPr lang="en-US" dirty="0"/>
              <a:t>If you have an ID number then interpolating the values is important</a:t>
            </a:r>
          </a:p>
          <a:p>
            <a:pPr marL="800100" lvl="1" indent="-342900">
              <a:buFont typeface="Arial" charset="0"/>
              <a:buChar char="•"/>
            </a:pPr>
            <a:r>
              <a:rPr lang="en-US" dirty="0"/>
              <a:t>Sometimes it is best to take an average of the values </a:t>
            </a:r>
          </a:p>
          <a:p>
            <a:pPr marL="1200150" lvl="2" indent="-342900">
              <a:buFont typeface="Arial" charset="0"/>
              <a:buChar char="•"/>
            </a:pPr>
            <a:r>
              <a:rPr lang="en-US" dirty="0"/>
              <a:t>Number of items sold on a day could just be an average – but which one? Will it skew things</a:t>
            </a:r>
          </a:p>
          <a:p>
            <a:pPr marL="800100" lvl="1" indent="-342900">
              <a:buFont typeface="Arial" charset="0"/>
              <a:buChar char="•"/>
            </a:pPr>
            <a:r>
              <a:rPr lang="en-US" dirty="0"/>
              <a:t>Sometimes it is better to just remove that row</a:t>
            </a:r>
          </a:p>
          <a:p>
            <a:pPr marL="1200150" lvl="2" indent="-342900">
              <a:buFont typeface="Arial" charset="0"/>
              <a:buChar char="•"/>
            </a:pPr>
            <a:r>
              <a:rPr lang="en-US" dirty="0"/>
              <a:t>Can end up with not enough data left to </a:t>
            </a:r>
            <a:r>
              <a:rPr lang="en-US" dirty="0" err="1"/>
              <a:t>analyse</a:t>
            </a:r>
            <a:endParaRPr lang="en-US" dirty="0"/>
          </a:p>
          <a:p>
            <a:endParaRPr lang="en-US" dirty="0"/>
          </a:p>
          <a:p>
            <a:r>
              <a:rPr lang="en-US" dirty="0"/>
              <a:t>Knowing which is the correct answer is part of the ‘art’ of Data Science</a:t>
            </a:r>
          </a:p>
          <a:p>
            <a:endParaRPr lang="en-GB" dirty="0"/>
          </a:p>
        </p:txBody>
      </p:sp>
    </p:spTree>
    <p:extLst>
      <p:ext uri="{BB962C8B-B14F-4D97-AF65-F5344CB8AC3E}">
        <p14:creationId xmlns:p14="http://schemas.microsoft.com/office/powerpoint/2010/main" val="423718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Outliers</a:t>
            </a:r>
          </a:p>
          <a:p>
            <a:endParaRPr lang="en-GB" dirty="0"/>
          </a:p>
          <a:p>
            <a:pPr marL="171450" indent="-171450">
              <a:buFont typeface="Arial" panose="020B0604020202020204" pitchFamily="34" charset="0"/>
              <a:buChar char="•"/>
            </a:pPr>
            <a:r>
              <a:rPr lang="en-GB" dirty="0"/>
              <a:t>Outliers in data sets are those measurements that are significantly distant from other observations and can be a result of variability or even error. </a:t>
            </a:r>
          </a:p>
          <a:p>
            <a:pPr marL="171450" indent="-171450">
              <a:buFont typeface="Arial" panose="020B0604020202020204" pitchFamily="34" charset="0"/>
              <a:buChar char="•"/>
            </a:pPr>
            <a:r>
              <a:rPr lang="en-GB" dirty="0"/>
              <a:t>When not handled, outliers can skew the results of </a:t>
            </a:r>
            <a:r>
              <a:rPr lang="en-GB"/>
              <a:t>your models leading </a:t>
            </a:r>
            <a:r>
              <a:rPr lang="en-GB" dirty="0"/>
              <a:t>to suboptimal results. </a:t>
            </a:r>
          </a:p>
          <a:p>
            <a:pPr marL="171450" indent="-171450">
              <a:buFont typeface="Arial" panose="020B0604020202020204" pitchFamily="34" charset="0"/>
              <a:buChar char="•"/>
            </a:pPr>
            <a:r>
              <a:rPr lang="en-GB" dirty="0"/>
              <a:t>To remove outliers or clip them</a:t>
            </a:r>
            <a:r>
              <a:rPr lang="en-GB" strike="sngStrike" dirty="0"/>
              <a:t>, we will use the Clip Values task in ML Stu  </a:t>
            </a:r>
            <a:r>
              <a:rPr lang="en-GB" strike="sngStrike" dirty="0" err="1"/>
              <a:t>dio</a:t>
            </a:r>
            <a:r>
              <a:rPr lang="en-GB" strike="sngStrike" dirty="0"/>
              <a:t>.</a:t>
            </a:r>
          </a:p>
        </p:txBody>
      </p:sp>
    </p:spTree>
    <p:extLst>
      <p:ext uri="{BB962C8B-B14F-4D97-AF65-F5344CB8AC3E}">
        <p14:creationId xmlns:p14="http://schemas.microsoft.com/office/powerpoint/2010/main" val="699887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GB"/>
              <a:t>Click to 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GB"/>
              <a:t>Click to 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GB"/>
              <a:t>Click to 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6" y="1581392"/>
            <a:ext cx="10363200" cy="2040350"/>
          </a:xfrm>
          <a:prstGeom prst="rect">
            <a:avLst/>
          </a:prstGeom>
          <a:solidFill>
            <a:schemeClr val="bg1"/>
          </a:solidFill>
        </p:spPr>
        <p:txBody>
          <a:bodyPr anchor="b" anchorCtr="0"/>
          <a:lstStyle>
            <a:lvl1pPr algn="ctr">
              <a:lnSpc>
                <a:spcPct val="100000"/>
              </a:lnSpc>
              <a:spcBef>
                <a:spcPts val="1200"/>
              </a:spcBef>
              <a:defRPr sz="6000" b="0" baseline="0">
                <a:solidFill>
                  <a:schemeClr val="bg2">
                    <a:lumMod val="50000"/>
                  </a:schemeClr>
                </a:solidFill>
              </a:defRPr>
            </a:lvl1pPr>
          </a:lstStyle>
          <a:p>
            <a:r>
              <a:rPr lang="en-US" dirty="0"/>
              <a:t>Insert title</a:t>
            </a:r>
          </a:p>
        </p:txBody>
      </p:sp>
      <p:sp>
        <p:nvSpPr>
          <p:cNvPr id="5" name="Text Placeholder 3"/>
          <p:cNvSpPr>
            <a:spLocks noGrp="1"/>
          </p:cNvSpPr>
          <p:nvPr>
            <p:ph type="body" sz="quarter" idx="11" hasCustomPrompt="1"/>
          </p:nvPr>
        </p:nvSpPr>
        <p:spPr>
          <a:xfrm>
            <a:off x="914396" y="3774142"/>
            <a:ext cx="10363200" cy="439270"/>
          </a:xfrm>
          <a:prstGeom prst="rect">
            <a:avLst/>
          </a:prstGeom>
        </p:spPr>
        <p:txBody>
          <a:bodyPr/>
          <a:lstStyle>
            <a:lvl1pPr marL="0" indent="0" algn="ctr">
              <a:spcAft>
                <a:spcPts val="1200"/>
              </a:spcAft>
              <a:buNone/>
              <a:defRPr sz="2000" spc="300" baseline="0">
                <a:solidFill>
                  <a:schemeClr val="bg2">
                    <a:lumMod val="25000"/>
                  </a:schemeClr>
                </a:solidFill>
                <a:latin typeface="+mj-lt"/>
              </a:defRPr>
            </a:lvl1pPr>
            <a:lvl2pPr>
              <a:spcAft>
                <a:spcPts val="1200"/>
              </a:spcAft>
              <a:defRPr>
                <a:solidFill>
                  <a:schemeClr val="tx1">
                    <a:lumMod val="50000"/>
                    <a:lumOff val="50000"/>
                  </a:schemeClr>
                </a:solidFill>
              </a:defRPr>
            </a:lvl2pPr>
            <a:lvl3pPr>
              <a:spcAft>
                <a:spcPts val="1200"/>
              </a:spcAft>
              <a:defRPr>
                <a:solidFill>
                  <a:schemeClr val="tx1">
                    <a:lumMod val="50000"/>
                    <a:lumOff val="50000"/>
                  </a:schemeClr>
                </a:solidFill>
              </a:defRPr>
            </a:lvl3pPr>
            <a:lvl4pPr>
              <a:spcAft>
                <a:spcPts val="1200"/>
              </a:spcAft>
              <a:defRPr>
                <a:solidFill>
                  <a:schemeClr val="tx1">
                    <a:lumMod val="50000"/>
                    <a:lumOff val="50000"/>
                  </a:schemeClr>
                </a:solidFill>
              </a:defRPr>
            </a:lvl4pPr>
            <a:lvl5pPr>
              <a:spcAft>
                <a:spcPts val="1200"/>
              </a:spcAft>
              <a:defRPr>
                <a:solidFill>
                  <a:schemeClr val="tx1">
                    <a:lumMod val="50000"/>
                    <a:lumOff val="50000"/>
                  </a:schemeClr>
                </a:solidFill>
              </a:defRPr>
            </a:lvl5pPr>
          </a:lstStyle>
          <a:p>
            <a:pPr lvl="0"/>
            <a:r>
              <a:rPr lang="en-US" dirty="0"/>
              <a:t>INSERT SUBTITLE / PRESENTER NAME IN CAPS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4356" y="6010484"/>
            <a:ext cx="723280" cy="381877"/>
          </a:xfrm>
          <a:prstGeom prst="rect">
            <a:avLst/>
          </a:prstGeom>
        </p:spPr>
      </p:pic>
    </p:spTree>
    <p:extLst>
      <p:ext uri="{BB962C8B-B14F-4D97-AF65-F5344CB8AC3E}">
        <p14:creationId xmlns:p14="http://schemas.microsoft.com/office/powerpoint/2010/main" val="2673472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2"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2" y="2102266"/>
            <a:ext cx="9483117" cy="4376323"/>
          </a:xfrm>
        </p:spPr>
        <p:txBody>
          <a:bodyPr/>
          <a:lstStyle>
            <a:lvl1pPr marL="0" indent="0">
              <a:buFont typeface="Arial" panose="020B0604020202020204" pitchFamily="34" charset="0"/>
              <a:buNone/>
              <a:defRPr/>
            </a:lvl1pPr>
            <a:lvl2pPr marL="128588" indent="-128588">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8383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09975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GB"/>
              <a:t>Click to 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660" r:id="rId31"/>
    <p:sldLayoutId id="2147483719" r:id="rId32"/>
    <p:sldLayoutId id="2147483723" r:id="rId33"/>
    <p:sldLayoutId id="2147483726"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84785" y="2322726"/>
            <a:ext cx="6596062" cy="2431485"/>
          </a:xfrm>
        </p:spPr>
        <p:txBody>
          <a:bodyPr anchor="b">
            <a:normAutofit/>
          </a:bodyPr>
          <a:lstStyle/>
          <a:p>
            <a:r>
              <a:rPr lang="en-GB" altLang="en-US" dirty="0"/>
              <a:t>Data preparation</a:t>
            </a:r>
          </a:p>
        </p:txBody>
      </p:sp>
    </p:spTree>
    <p:extLst>
      <p:ext uri="{BB962C8B-B14F-4D97-AF65-F5344CB8AC3E}">
        <p14:creationId xmlns:p14="http://schemas.microsoft.com/office/powerpoint/2010/main" val="320836775"/>
      </p:ext>
    </p:extLst>
  </p:cSld>
  <p:clrMapOvr>
    <a:masterClrMapping/>
  </p:clrMapOvr>
  <mc:AlternateContent xmlns:mc="http://schemas.openxmlformats.org/markup-compatibility/2006" xmlns:p14="http://schemas.microsoft.com/office/powerpoint/2010/main">
    <mc:Choice Requires="p14">
      <p:transition spd="slow" p14:dur="2000" advTm="6660"/>
    </mc:Choice>
    <mc:Fallback xmlns="">
      <p:transition spd="slow" advTm="66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GB" dirty="0"/>
              <a:t>What is Data preparation?</a:t>
            </a:r>
            <a:br>
              <a:rPr lang="en-GB" dirty="0"/>
            </a:br>
            <a:endParaRPr lang="en-GB" dirty="0"/>
          </a:p>
        </p:txBody>
      </p:sp>
      <p:sp>
        <p:nvSpPr>
          <p:cNvPr id="3" name="Slide Number Placeholder 2"/>
          <p:cNvSpPr>
            <a:spLocks noGrp="1"/>
          </p:cNvSpPr>
          <p:nvPr>
            <p:ph type="sldNum" sz="quarter" idx="4294967295"/>
          </p:nvPr>
        </p:nvSpPr>
        <p:spPr>
          <a:xfrm>
            <a:off x="10058400" y="6356350"/>
            <a:ext cx="2133600" cy="365125"/>
          </a:xfrm>
          <a:prstGeom prst="rect">
            <a:avLst/>
          </a:prstGeom>
        </p:spPr>
        <p:txBody>
          <a:bodyPr/>
          <a:lstStyle/>
          <a:p>
            <a:pPr>
              <a:defRPr/>
            </a:pPr>
            <a:fld id="{E968B382-26FA-4DB8-A022-EB766500B87E}" type="slidenum">
              <a:rPr lang="en-GB">
                <a:solidFill>
                  <a:srgbClr val="303030"/>
                </a:solidFill>
                <a:latin typeface="Segoe UI"/>
              </a:rPr>
              <a:pPr>
                <a:defRPr/>
              </a:pPr>
              <a:t>2</a:t>
            </a:fld>
            <a:endParaRPr lang="en-GB" dirty="0">
              <a:solidFill>
                <a:srgbClr val="303030"/>
              </a:solidFill>
              <a:latin typeface="Segoe UI"/>
            </a:endParaRPr>
          </a:p>
        </p:txBody>
      </p:sp>
      <p:sp>
        <p:nvSpPr>
          <p:cNvPr id="6" name="Title 1"/>
          <p:cNvSpPr txBox="1">
            <a:spLocks/>
          </p:cNvSpPr>
          <p:nvPr/>
        </p:nvSpPr>
        <p:spPr>
          <a:xfrm>
            <a:off x="1666844" y="356400"/>
            <a:ext cx="8786874" cy="500400"/>
          </a:xfrm>
          <a:prstGeom prst="rect">
            <a:avLst/>
          </a:prstGeom>
        </p:spPr>
        <p:txBody>
          <a:bodyPr vert="horz" lIns="91440" tIns="45720" rIns="91440" bIns="45720" rtlCol="0" anchor="ctr">
            <a:noAutofit/>
          </a:bodyPr>
          <a:lstStyle>
            <a:lvl1pPr marL="342900" marR="0" indent="-342900" algn="l" defTabSz="914400" rtl="0" eaLnBrk="1" fontAlgn="auto" latinLnBrk="0" hangingPunct="1">
              <a:lnSpc>
                <a:spcPct val="100000"/>
              </a:lnSpc>
              <a:spcBef>
                <a:spcPct val="20000"/>
              </a:spcBef>
              <a:spcAft>
                <a:spcPts val="0"/>
              </a:spcAft>
              <a:buNone/>
              <a:tabLst/>
              <a:defRPr kumimoji="0" lang="en-GB" sz="3600" b="1" i="0" u="none" strike="noStrike" kern="1200" cap="none" spc="0" normalizeH="0" baseline="0" noProof="0">
                <a:ln>
                  <a:noFill/>
                </a:ln>
                <a:solidFill>
                  <a:srgbClr val="0070C0"/>
                </a:solidFill>
                <a:effectLst/>
                <a:uLnTx/>
                <a:uFillTx/>
                <a:latin typeface="Arial" pitchFamily="34" charset="0"/>
                <a:ea typeface="+mj-ea"/>
                <a:cs typeface="Arial" pitchFamily="34" charset="0"/>
              </a:defRPr>
            </a:lvl1pPr>
          </a:lstStyle>
          <a:p>
            <a:pPr>
              <a:defRPr/>
            </a:pPr>
            <a:endParaRPr lang="en-US" sz="2400" dirty="0"/>
          </a:p>
        </p:txBody>
      </p:sp>
    </p:spTree>
    <p:extLst>
      <p:ext uri="{BB962C8B-B14F-4D97-AF65-F5344CB8AC3E}">
        <p14:creationId xmlns:p14="http://schemas.microsoft.com/office/powerpoint/2010/main" val="87354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F60EAD-90A8-BF47-8AFF-578A322D5512}"/>
              </a:ext>
            </a:extLst>
          </p:cNvPr>
          <p:cNvSpPr>
            <a:spLocks noGrp="1"/>
          </p:cNvSpPr>
          <p:nvPr>
            <p:ph type="body" sz="quarter" idx="10"/>
          </p:nvPr>
        </p:nvSpPr>
        <p:spPr/>
        <p:txBody>
          <a:bodyPr/>
          <a:lstStyle/>
          <a:p>
            <a:r>
              <a:rPr lang="en-US" sz="3600" dirty="0"/>
              <a:t>Data Understanding</a:t>
            </a:r>
          </a:p>
        </p:txBody>
      </p:sp>
      <p:sp>
        <p:nvSpPr>
          <p:cNvPr id="4" name="Title 3"/>
          <p:cNvSpPr>
            <a:spLocks noGrp="1"/>
          </p:cNvSpPr>
          <p:nvPr>
            <p:ph type="ctrTitle" idx="4294967295"/>
          </p:nvPr>
        </p:nvSpPr>
        <p:spPr>
          <a:xfrm>
            <a:off x="9439275" y="642938"/>
            <a:ext cx="2752725" cy="5502275"/>
          </a:xfrm>
        </p:spPr>
        <p:txBody>
          <a:bodyPr vert="horz" lIns="91440" tIns="45720" rIns="91440" bIns="45720" rtlCol="0" anchor="ctr" anchorCtr="0">
            <a:normAutofit/>
          </a:bodyPr>
          <a:lstStyle/>
          <a:p>
            <a:r>
              <a:rPr lang="en-US" sz="3100">
                <a:solidFill>
                  <a:srgbClr val="FFFFFF"/>
                </a:solidFill>
                <a:latin typeface="+mj-lt"/>
              </a:rPr>
              <a:t>Data Understanding </a:t>
            </a:r>
          </a:p>
        </p:txBody>
      </p:sp>
      <p:graphicFrame>
        <p:nvGraphicFramePr>
          <p:cNvPr id="2" name="Diagram 1">
            <a:extLst>
              <a:ext uri="{FF2B5EF4-FFF2-40B4-BE49-F238E27FC236}">
                <a16:creationId xmlns:a16="http://schemas.microsoft.com/office/drawing/2014/main" id="{545BC015-9877-43D3-B085-EFC4F5730241}"/>
              </a:ext>
            </a:extLst>
          </p:cNvPr>
          <p:cNvGraphicFramePr/>
          <p:nvPr>
            <p:extLst>
              <p:ext uri="{D42A27DB-BD31-4B8C-83A1-F6EECF244321}">
                <p14:modId xmlns:p14="http://schemas.microsoft.com/office/powerpoint/2010/main" val="3369764327"/>
              </p:ext>
            </p:extLst>
          </p:nvPr>
        </p:nvGraphicFramePr>
        <p:xfrm>
          <a:off x="5552967" y="642938"/>
          <a:ext cx="470177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10FED41-FAD2-4E8E-A865-01BD556DC122}"/>
                                            </p:graphicEl>
                                          </p:spTgt>
                                        </p:tgtEl>
                                        <p:attrNameLst>
                                          <p:attrName>style.visibility</p:attrName>
                                        </p:attrNameLst>
                                      </p:cBhvr>
                                      <p:to>
                                        <p:strVal val="visible"/>
                                      </p:to>
                                    </p:set>
                                    <p:animEffect transition="in" filter="fade">
                                      <p:cBhvr>
                                        <p:cTn id="7" dur="500"/>
                                        <p:tgtEl>
                                          <p:spTgt spid="2">
                                            <p:graphicEl>
                                              <a:dgm id="{D10FED41-FAD2-4E8E-A865-01BD556DC12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2489B4FD-E944-4572-A8D0-EFC4B4E314D5}"/>
                                            </p:graphicEl>
                                          </p:spTgt>
                                        </p:tgtEl>
                                        <p:attrNameLst>
                                          <p:attrName>style.visibility</p:attrName>
                                        </p:attrNameLst>
                                      </p:cBhvr>
                                      <p:to>
                                        <p:strVal val="visible"/>
                                      </p:to>
                                    </p:set>
                                    <p:animEffect transition="in" filter="fade">
                                      <p:cBhvr>
                                        <p:cTn id="12" dur="500"/>
                                        <p:tgtEl>
                                          <p:spTgt spid="2">
                                            <p:graphicEl>
                                              <a:dgm id="{2489B4FD-E944-4572-A8D0-EFC4B4E314D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D0C53C24-81CA-4ABE-A46B-A1047AD4766C}"/>
                                            </p:graphicEl>
                                          </p:spTgt>
                                        </p:tgtEl>
                                        <p:attrNameLst>
                                          <p:attrName>style.visibility</p:attrName>
                                        </p:attrNameLst>
                                      </p:cBhvr>
                                      <p:to>
                                        <p:strVal val="visible"/>
                                      </p:to>
                                    </p:set>
                                    <p:animEffect transition="in" filter="fade">
                                      <p:cBhvr>
                                        <p:cTn id="17" dur="500"/>
                                        <p:tgtEl>
                                          <p:spTgt spid="2">
                                            <p:graphicEl>
                                              <a:dgm id="{D0C53C24-81CA-4ABE-A46B-A1047AD4766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11E17F20-75E2-4AE4-91ED-40043C86697F}"/>
                                            </p:graphicEl>
                                          </p:spTgt>
                                        </p:tgtEl>
                                        <p:attrNameLst>
                                          <p:attrName>style.visibility</p:attrName>
                                        </p:attrNameLst>
                                      </p:cBhvr>
                                      <p:to>
                                        <p:strVal val="visible"/>
                                      </p:to>
                                    </p:set>
                                    <p:animEffect transition="in" filter="fade">
                                      <p:cBhvr>
                                        <p:cTn id="22" dur="500"/>
                                        <p:tgtEl>
                                          <p:spTgt spid="2">
                                            <p:graphicEl>
                                              <a:dgm id="{11E17F20-75E2-4AE4-91ED-40043C8669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42FC7-3308-3A47-9984-3AB7367BF6F9}"/>
              </a:ext>
            </a:extLst>
          </p:cNvPr>
          <p:cNvSpPr>
            <a:spLocks noGrp="1"/>
          </p:cNvSpPr>
          <p:nvPr>
            <p:ph type="body" sz="quarter" idx="10"/>
          </p:nvPr>
        </p:nvSpPr>
        <p:spPr/>
        <p:txBody>
          <a:bodyPr/>
          <a:lstStyle/>
          <a:p>
            <a:r>
              <a:rPr lang="en-GB" dirty="0"/>
              <a:t>Pre-Processing</a:t>
            </a:r>
            <a:endParaRPr lang="en-US" dirty="0"/>
          </a:p>
        </p:txBody>
      </p:sp>
      <p:sp>
        <p:nvSpPr>
          <p:cNvPr id="3" name="Slide Number Placeholder 2"/>
          <p:cNvSpPr>
            <a:spLocks noGrp="1"/>
          </p:cNvSpPr>
          <p:nvPr>
            <p:ph type="sldNum" sz="quarter" idx="4294967295"/>
          </p:nvPr>
        </p:nvSpPr>
        <p:spPr>
          <a:xfrm>
            <a:off x="10058400" y="6356350"/>
            <a:ext cx="2133600" cy="365125"/>
          </a:xfrm>
          <a:prstGeom prst="rect">
            <a:avLst/>
          </a:prstGeom>
        </p:spPr>
        <p:txBody>
          <a:bodyPr/>
          <a:lstStyle/>
          <a:p>
            <a:pPr>
              <a:defRPr/>
            </a:pPr>
            <a:fld id="{E968B382-26FA-4DB8-A022-EB766500B87E}" type="slidenum">
              <a:rPr lang="en-GB">
                <a:solidFill>
                  <a:srgbClr val="303030"/>
                </a:solidFill>
                <a:latin typeface="Segoe UI"/>
              </a:rPr>
              <a:pPr>
                <a:defRPr/>
              </a:pPr>
              <a:t>4</a:t>
            </a:fld>
            <a:endParaRPr lang="en-GB" dirty="0">
              <a:solidFill>
                <a:srgbClr val="303030"/>
              </a:solidFill>
              <a:latin typeface="Segoe UI"/>
            </a:endParaRPr>
          </a:p>
        </p:txBody>
      </p:sp>
      <p:graphicFrame>
        <p:nvGraphicFramePr>
          <p:cNvPr id="7" name="Diagram 6"/>
          <p:cNvGraphicFramePr/>
          <p:nvPr>
            <p:extLst>
              <p:ext uri="{D42A27DB-BD31-4B8C-83A1-F6EECF244321}">
                <p14:modId xmlns:p14="http://schemas.microsoft.com/office/powerpoint/2010/main" val="3334230507"/>
              </p:ext>
            </p:extLst>
          </p:nvPr>
        </p:nvGraphicFramePr>
        <p:xfrm>
          <a:off x="4752108" y="540328"/>
          <a:ext cx="7055107" cy="5985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55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914A01A0-9492-4EBE-9C70-E5A9E6C8359F}"/>
                                            </p:graphicEl>
                                          </p:spTgt>
                                        </p:tgtEl>
                                        <p:attrNameLst>
                                          <p:attrName>style.visibility</p:attrName>
                                        </p:attrNameLst>
                                      </p:cBhvr>
                                      <p:to>
                                        <p:strVal val="visible"/>
                                      </p:to>
                                    </p:set>
                                    <p:animEffect transition="in" filter="fade">
                                      <p:cBhvr>
                                        <p:cTn id="7" dur="500"/>
                                        <p:tgtEl>
                                          <p:spTgt spid="7">
                                            <p:graphicEl>
                                              <a:dgm id="{914A01A0-9492-4EBE-9C70-E5A9E6C8359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D6256C02-7A9B-4709-A718-D411AA6EB329}"/>
                                            </p:graphicEl>
                                          </p:spTgt>
                                        </p:tgtEl>
                                        <p:attrNameLst>
                                          <p:attrName>style.visibility</p:attrName>
                                        </p:attrNameLst>
                                      </p:cBhvr>
                                      <p:to>
                                        <p:strVal val="visible"/>
                                      </p:to>
                                    </p:set>
                                    <p:animEffect transition="in" filter="fade">
                                      <p:cBhvr>
                                        <p:cTn id="12" dur="500"/>
                                        <p:tgtEl>
                                          <p:spTgt spid="7">
                                            <p:graphicEl>
                                              <a:dgm id="{D6256C02-7A9B-4709-A718-D411AA6EB32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C5FC0AC1-EE2C-4AC8-B98A-E2F448A8E78E}"/>
                                            </p:graphicEl>
                                          </p:spTgt>
                                        </p:tgtEl>
                                        <p:attrNameLst>
                                          <p:attrName>style.visibility</p:attrName>
                                        </p:attrNameLst>
                                      </p:cBhvr>
                                      <p:to>
                                        <p:strVal val="visible"/>
                                      </p:to>
                                    </p:set>
                                    <p:animEffect transition="in" filter="fade">
                                      <p:cBhvr>
                                        <p:cTn id="17" dur="500"/>
                                        <p:tgtEl>
                                          <p:spTgt spid="7">
                                            <p:graphicEl>
                                              <a:dgm id="{C5FC0AC1-EE2C-4AC8-B98A-E2F448A8E78E}"/>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graphicEl>
                                              <a:dgm id="{470F54CC-1523-4C35-AE20-D8A7730C36E1}"/>
                                            </p:graphicEl>
                                          </p:spTgt>
                                        </p:tgtEl>
                                        <p:attrNameLst>
                                          <p:attrName>style.visibility</p:attrName>
                                        </p:attrNameLst>
                                      </p:cBhvr>
                                      <p:to>
                                        <p:strVal val="visible"/>
                                      </p:to>
                                    </p:set>
                                    <p:animEffect transition="in" filter="fade">
                                      <p:cBhvr>
                                        <p:cTn id="20" dur="500"/>
                                        <p:tgtEl>
                                          <p:spTgt spid="7">
                                            <p:graphicEl>
                                              <a:dgm id="{470F54CC-1523-4C35-AE20-D8A7730C36E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581D69B7-845B-4F2A-8F3E-5BB090D2438C}"/>
                                            </p:graphicEl>
                                          </p:spTgt>
                                        </p:tgtEl>
                                        <p:attrNameLst>
                                          <p:attrName>style.visibility</p:attrName>
                                        </p:attrNameLst>
                                      </p:cBhvr>
                                      <p:to>
                                        <p:strVal val="visible"/>
                                      </p:to>
                                    </p:set>
                                    <p:animEffect transition="in" filter="fade">
                                      <p:cBhvr>
                                        <p:cTn id="25" dur="500"/>
                                        <p:tgtEl>
                                          <p:spTgt spid="7">
                                            <p:graphicEl>
                                              <a:dgm id="{581D69B7-845B-4F2A-8F3E-5BB090D2438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graphicEl>
                                              <a:dgm id="{C132DE35-8BA8-4EDB-9EA6-664698231257}"/>
                                            </p:graphicEl>
                                          </p:spTgt>
                                        </p:tgtEl>
                                        <p:attrNameLst>
                                          <p:attrName>style.visibility</p:attrName>
                                        </p:attrNameLst>
                                      </p:cBhvr>
                                      <p:to>
                                        <p:strVal val="visible"/>
                                      </p:to>
                                    </p:set>
                                    <p:animEffect transition="in" filter="fade">
                                      <p:cBhvr>
                                        <p:cTn id="30" dur="500"/>
                                        <p:tgtEl>
                                          <p:spTgt spid="7">
                                            <p:graphicEl>
                                              <a:dgm id="{C132DE35-8BA8-4EDB-9EA6-66469823125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graphicEl>
                                              <a:dgm id="{CBC1990A-A3C9-4232-9520-E5A27CDC0EC3}"/>
                                            </p:graphicEl>
                                          </p:spTgt>
                                        </p:tgtEl>
                                        <p:attrNameLst>
                                          <p:attrName>style.visibility</p:attrName>
                                        </p:attrNameLst>
                                      </p:cBhvr>
                                      <p:to>
                                        <p:strVal val="visible"/>
                                      </p:to>
                                    </p:set>
                                    <p:animEffect transition="in" filter="fade">
                                      <p:cBhvr>
                                        <p:cTn id="33" dur="500"/>
                                        <p:tgtEl>
                                          <p:spTgt spid="7">
                                            <p:graphicEl>
                                              <a:dgm id="{CBC1990A-A3C9-4232-9520-E5A27CDC0EC3}"/>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graphicEl>
                                              <a:dgm id="{6623BB67-4F87-4716-82FC-3747357A1CDB}"/>
                                            </p:graphicEl>
                                          </p:spTgt>
                                        </p:tgtEl>
                                        <p:attrNameLst>
                                          <p:attrName>style.visibility</p:attrName>
                                        </p:attrNameLst>
                                      </p:cBhvr>
                                      <p:to>
                                        <p:strVal val="visible"/>
                                      </p:to>
                                    </p:set>
                                    <p:animEffect transition="in" filter="fade">
                                      <p:cBhvr>
                                        <p:cTn id="38" dur="500"/>
                                        <p:tgtEl>
                                          <p:spTgt spid="7">
                                            <p:graphicEl>
                                              <a:dgm id="{6623BB67-4F87-4716-82FC-3747357A1CDB}"/>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graphicEl>
                                              <a:dgm id="{D7E8FF0A-8339-4857-92B4-9255F517A735}"/>
                                            </p:graphicEl>
                                          </p:spTgt>
                                        </p:tgtEl>
                                        <p:attrNameLst>
                                          <p:attrName>style.visibility</p:attrName>
                                        </p:attrNameLst>
                                      </p:cBhvr>
                                      <p:to>
                                        <p:strVal val="visible"/>
                                      </p:to>
                                    </p:set>
                                    <p:animEffect transition="in" filter="fade">
                                      <p:cBhvr>
                                        <p:cTn id="43" dur="500"/>
                                        <p:tgtEl>
                                          <p:spTgt spid="7">
                                            <p:graphicEl>
                                              <a:dgm id="{D7E8FF0A-8339-4857-92B4-9255F517A735}"/>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47E9B982-E86E-4B35-82DF-4F1685430875}"/>
                                            </p:graphicEl>
                                          </p:spTgt>
                                        </p:tgtEl>
                                        <p:attrNameLst>
                                          <p:attrName>style.visibility</p:attrName>
                                        </p:attrNameLst>
                                      </p:cBhvr>
                                      <p:to>
                                        <p:strVal val="visible"/>
                                      </p:to>
                                    </p:set>
                                    <p:animEffect transition="in" filter="fade">
                                      <p:cBhvr>
                                        <p:cTn id="46" dur="500"/>
                                        <p:tgtEl>
                                          <p:spTgt spid="7">
                                            <p:graphicEl>
                                              <a:dgm id="{47E9B982-E86E-4B35-82DF-4F168543087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1B2F74E2-F6E5-4AAA-A16A-DBD4F26FBE61}"/>
                                            </p:graphicEl>
                                          </p:spTgt>
                                        </p:tgtEl>
                                        <p:attrNameLst>
                                          <p:attrName>style.visibility</p:attrName>
                                        </p:attrNameLst>
                                      </p:cBhvr>
                                      <p:to>
                                        <p:strVal val="visible"/>
                                      </p:to>
                                    </p:set>
                                    <p:animEffect transition="in" filter="fade">
                                      <p:cBhvr>
                                        <p:cTn id="51" dur="500"/>
                                        <p:tgtEl>
                                          <p:spTgt spid="7">
                                            <p:graphicEl>
                                              <a:dgm id="{1B2F74E2-F6E5-4AAA-A16A-DBD4F26FBE61}"/>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EF63F1E3-3C23-4BD7-BB3E-9D9B2C245B83}"/>
                                            </p:graphicEl>
                                          </p:spTgt>
                                        </p:tgtEl>
                                        <p:attrNameLst>
                                          <p:attrName>style.visibility</p:attrName>
                                        </p:attrNameLst>
                                      </p:cBhvr>
                                      <p:to>
                                        <p:strVal val="visible"/>
                                      </p:to>
                                    </p:set>
                                    <p:animEffect transition="in" filter="fade">
                                      <p:cBhvr>
                                        <p:cTn id="54" dur="500"/>
                                        <p:tgtEl>
                                          <p:spTgt spid="7">
                                            <p:graphicEl>
                                              <a:dgm id="{EF63F1E3-3C23-4BD7-BB3E-9D9B2C245B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643943590"/>
              </p:ext>
            </p:extLst>
          </p:nvPr>
        </p:nvGraphicFramePr>
        <p:xfrm>
          <a:off x="4544290" y="457200"/>
          <a:ext cx="7262926" cy="6068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ED31A165-BDBF-A44E-9E79-7B3CF044F062}"/>
              </a:ext>
            </a:extLst>
          </p:cNvPr>
          <p:cNvSpPr>
            <a:spLocks noGrp="1"/>
          </p:cNvSpPr>
          <p:nvPr>
            <p:ph type="body" sz="quarter" idx="10"/>
          </p:nvPr>
        </p:nvSpPr>
        <p:spPr/>
        <p:txBody>
          <a:bodyPr/>
          <a:lstStyle/>
          <a:p>
            <a:r>
              <a:rPr lang="en-GB" dirty="0"/>
              <a:t>Types of missing data</a:t>
            </a:r>
            <a:endParaRPr lang="en-US" dirty="0"/>
          </a:p>
        </p:txBody>
      </p:sp>
    </p:spTree>
    <p:extLst>
      <p:ext uri="{BB962C8B-B14F-4D97-AF65-F5344CB8AC3E}">
        <p14:creationId xmlns:p14="http://schemas.microsoft.com/office/powerpoint/2010/main" val="20371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09174958-8D14-4D62-A68D-39BC65355461}"/>
                                            </p:graphicEl>
                                          </p:spTgt>
                                        </p:tgtEl>
                                        <p:attrNameLst>
                                          <p:attrName>style.visibility</p:attrName>
                                        </p:attrNameLst>
                                      </p:cBhvr>
                                      <p:to>
                                        <p:strVal val="visible"/>
                                      </p:to>
                                    </p:set>
                                    <p:animEffect transition="in" filter="fade">
                                      <p:cBhvr>
                                        <p:cTn id="7" dur="500"/>
                                        <p:tgtEl>
                                          <p:spTgt spid="2">
                                            <p:graphicEl>
                                              <a:dgm id="{09174958-8D14-4D62-A68D-39BC6535546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8FD952AA-BD41-4ED7-92CB-09268B88B616}"/>
                                            </p:graphicEl>
                                          </p:spTgt>
                                        </p:tgtEl>
                                        <p:attrNameLst>
                                          <p:attrName>style.visibility</p:attrName>
                                        </p:attrNameLst>
                                      </p:cBhvr>
                                      <p:to>
                                        <p:strVal val="visible"/>
                                      </p:to>
                                    </p:set>
                                    <p:animEffect transition="in" filter="fade">
                                      <p:cBhvr>
                                        <p:cTn id="12" dur="500"/>
                                        <p:tgtEl>
                                          <p:spTgt spid="2">
                                            <p:graphicEl>
                                              <a:dgm id="{8FD952AA-BD41-4ED7-92CB-09268B88B61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4D120509-97C0-44DB-98D4-025B2946445C}"/>
                                            </p:graphicEl>
                                          </p:spTgt>
                                        </p:tgtEl>
                                        <p:attrNameLst>
                                          <p:attrName>style.visibility</p:attrName>
                                        </p:attrNameLst>
                                      </p:cBhvr>
                                      <p:to>
                                        <p:strVal val="visible"/>
                                      </p:to>
                                    </p:set>
                                    <p:animEffect transition="in" filter="fade">
                                      <p:cBhvr>
                                        <p:cTn id="17" dur="500"/>
                                        <p:tgtEl>
                                          <p:spTgt spid="2">
                                            <p:graphicEl>
                                              <a:dgm id="{4D120509-97C0-44DB-98D4-025B2946445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FD447FA3-4D39-4B04-AD4E-E2A3BF7C2820}"/>
                                            </p:graphicEl>
                                          </p:spTgt>
                                        </p:tgtEl>
                                        <p:attrNameLst>
                                          <p:attrName>style.visibility</p:attrName>
                                        </p:attrNameLst>
                                      </p:cBhvr>
                                      <p:to>
                                        <p:strVal val="visible"/>
                                      </p:to>
                                    </p:set>
                                    <p:animEffect transition="in" filter="fade">
                                      <p:cBhvr>
                                        <p:cTn id="22" dur="500"/>
                                        <p:tgtEl>
                                          <p:spTgt spid="2">
                                            <p:graphicEl>
                                              <a:dgm id="{FD447FA3-4D39-4B04-AD4E-E2A3BF7C282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154E6507-D7E8-4FC4-9172-0325EFA02E41}"/>
                                            </p:graphicEl>
                                          </p:spTgt>
                                        </p:tgtEl>
                                        <p:attrNameLst>
                                          <p:attrName>style.visibility</p:attrName>
                                        </p:attrNameLst>
                                      </p:cBhvr>
                                      <p:to>
                                        <p:strVal val="visible"/>
                                      </p:to>
                                    </p:set>
                                    <p:animEffect transition="in" filter="fade">
                                      <p:cBhvr>
                                        <p:cTn id="27" dur="500"/>
                                        <p:tgtEl>
                                          <p:spTgt spid="2">
                                            <p:graphicEl>
                                              <a:dgm id="{154E6507-D7E8-4FC4-9172-0325EFA02E4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764BCFB0-A146-48E1-BEB8-A5FBB519FDE5}"/>
                                            </p:graphicEl>
                                          </p:spTgt>
                                        </p:tgtEl>
                                        <p:attrNameLst>
                                          <p:attrName>style.visibility</p:attrName>
                                        </p:attrNameLst>
                                      </p:cBhvr>
                                      <p:to>
                                        <p:strVal val="visible"/>
                                      </p:to>
                                    </p:set>
                                    <p:animEffect transition="in" filter="fade">
                                      <p:cBhvr>
                                        <p:cTn id="32" dur="500"/>
                                        <p:tgtEl>
                                          <p:spTgt spid="2">
                                            <p:graphicEl>
                                              <a:dgm id="{764BCFB0-A146-48E1-BEB8-A5FBB519FD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B330A-6565-3D4B-96D6-7F2A50429EA8}"/>
              </a:ext>
            </a:extLst>
          </p:cNvPr>
          <p:cNvSpPr>
            <a:spLocks noGrp="1"/>
          </p:cNvSpPr>
          <p:nvPr>
            <p:ph type="body" sz="quarter" idx="10"/>
          </p:nvPr>
        </p:nvSpPr>
        <p:spPr/>
        <p:txBody>
          <a:bodyPr/>
          <a:lstStyle/>
          <a:p>
            <a:r>
              <a:rPr lang="en-GB" dirty="0"/>
              <a:t>Missing values</a:t>
            </a:r>
            <a:endParaRPr lang="en-US" dirty="0"/>
          </a:p>
        </p:txBody>
      </p:sp>
      <p:sp>
        <p:nvSpPr>
          <p:cNvPr id="3" name="Slide Number Placeholder 2"/>
          <p:cNvSpPr>
            <a:spLocks noGrp="1"/>
          </p:cNvSpPr>
          <p:nvPr>
            <p:ph type="sldNum" sz="quarter" idx="4294967295"/>
          </p:nvPr>
        </p:nvSpPr>
        <p:spPr>
          <a:xfrm>
            <a:off x="10058400" y="6356350"/>
            <a:ext cx="2133600" cy="365125"/>
          </a:xfrm>
          <a:prstGeom prst="rect">
            <a:avLst/>
          </a:prstGeom>
        </p:spPr>
        <p:txBody>
          <a:bodyPr/>
          <a:lstStyle/>
          <a:p>
            <a:pPr>
              <a:defRPr/>
            </a:pPr>
            <a:fld id="{E968B382-26FA-4DB8-A022-EB766500B87E}" type="slidenum">
              <a:rPr lang="en-GB">
                <a:solidFill>
                  <a:srgbClr val="303030"/>
                </a:solidFill>
                <a:latin typeface="Segoe UI"/>
              </a:rPr>
              <a:pPr>
                <a:defRPr/>
              </a:pPr>
              <a:t>6</a:t>
            </a:fld>
            <a:endParaRPr lang="en-GB" dirty="0">
              <a:solidFill>
                <a:srgbClr val="303030"/>
              </a:solidFill>
              <a:latin typeface="Segoe UI"/>
            </a:endParaRPr>
          </a:p>
        </p:txBody>
      </p:sp>
      <p:graphicFrame>
        <p:nvGraphicFramePr>
          <p:cNvPr id="5" name="Diagram 4"/>
          <p:cNvGraphicFramePr/>
          <p:nvPr>
            <p:extLst>
              <p:ext uri="{D42A27DB-BD31-4B8C-83A1-F6EECF244321}">
                <p14:modId xmlns:p14="http://schemas.microsoft.com/office/powerpoint/2010/main" val="3840632536"/>
              </p:ext>
            </p:extLst>
          </p:nvPr>
        </p:nvGraphicFramePr>
        <p:xfrm>
          <a:off x="5084618" y="930274"/>
          <a:ext cx="6722598" cy="5207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9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B772843-A5B8-47E9-94D2-B58CC7B5F62B}"/>
                                            </p:graphicEl>
                                          </p:spTgt>
                                        </p:tgtEl>
                                        <p:attrNameLst>
                                          <p:attrName>style.visibility</p:attrName>
                                        </p:attrNameLst>
                                      </p:cBhvr>
                                      <p:to>
                                        <p:strVal val="visible"/>
                                      </p:to>
                                    </p:set>
                                    <p:animEffect transition="in" filter="fade">
                                      <p:cBhvr>
                                        <p:cTn id="7" dur="500"/>
                                        <p:tgtEl>
                                          <p:spTgt spid="5">
                                            <p:graphicEl>
                                              <a:dgm id="{CB772843-A5B8-47E9-94D2-B58CC7B5F62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6141D91-B298-4EC8-B875-A24B795106D4}"/>
                                            </p:graphicEl>
                                          </p:spTgt>
                                        </p:tgtEl>
                                        <p:attrNameLst>
                                          <p:attrName>style.visibility</p:attrName>
                                        </p:attrNameLst>
                                      </p:cBhvr>
                                      <p:to>
                                        <p:strVal val="visible"/>
                                      </p:to>
                                    </p:set>
                                    <p:animEffect transition="in" filter="fade">
                                      <p:cBhvr>
                                        <p:cTn id="12" dur="500"/>
                                        <p:tgtEl>
                                          <p:spTgt spid="5">
                                            <p:graphicEl>
                                              <a:dgm id="{B6141D91-B298-4EC8-B875-A24B795106D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420BD-D0DB-3B46-A2C3-62825A09762F}"/>
              </a:ext>
            </a:extLst>
          </p:cNvPr>
          <p:cNvSpPr>
            <a:spLocks noGrp="1"/>
          </p:cNvSpPr>
          <p:nvPr>
            <p:ph type="body" sz="quarter" idx="10"/>
          </p:nvPr>
        </p:nvSpPr>
        <p:spPr/>
        <p:txBody>
          <a:bodyPr/>
          <a:lstStyle/>
          <a:p>
            <a:r>
              <a:rPr lang="en-GB" dirty="0"/>
              <a:t>Outliers</a:t>
            </a:r>
            <a:endParaRPr lang="en-US" dirty="0"/>
          </a:p>
        </p:txBody>
      </p:sp>
      <p:sp>
        <p:nvSpPr>
          <p:cNvPr id="3" name="Slide Number Placeholder 2"/>
          <p:cNvSpPr>
            <a:spLocks noGrp="1"/>
          </p:cNvSpPr>
          <p:nvPr>
            <p:ph type="sldNum" sz="quarter" idx="4294967295"/>
          </p:nvPr>
        </p:nvSpPr>
        <p:spPr>
          <a:xfrm>
            <a:off x="10058400" y="6356350"/>
            <a:ext cx="2133600" cy="365125"/>
          </a:xfrm>
          <a:prstGeom prst="rect">
            <a:avLst/>
          </a:prstGeom>
        </p:spPr>
        <p:txBody>
          <a:bodyPr/>
          <a:lstStyle/>
          <a:p>
            <a:pPr>
              <a:defRPr/>
            </a:pPr>
            <a:fld id="{E968B382-26FA-4DB8-A022-EB766500B87E}" type="slidenum">
              <a:rPr lang="en-GB">
                <a:solidFill>
                  <a:srgbClr val="303030"/>
                </a:solidFill>
                <a:latin typeface="Segoe UI"/>
              </a:rPr>
              <a:pPr>
                <a:defRPr/>
              </a:pPr>
              <a:t>7</a:t>
            </a:fld>
            <a:endParaRPr lang="en-GB" dirty="0">
              <a:solidFill>
                <a:srgbClr val="303030"/>
              </a:solidFill>
              <a:latin typeface="Segoe UI"/>
            </a:endParaRPr>
          </a:p>
        </p:txBody>
      </p:sp>
      <p:graphicFrame>
        <p:nvGraphicFramePr>
          <p:cNvPr id="8" name="Diagram 7"/>
          <p:cNvGraphicFramePr/>
          <p:nvPr>
            <p:extLst>
              <p:ext uri="{D42A27DB-BD31-4B8C-83A1-F6EECF244321}">
                <p14:modId xmlns:p14="http://schemas.microsoft.com/office/powerpoint/2010/main" val="2944621351"/>
              </p:ext>
            </p:extLst>
          </p:nvPr>
        </p:nvGraphicFramePr>
        <p:xfrm>
          <a:off x="4696690" y="443344"/>
          <a:ext cx="6705601" cy="5913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34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A95D40AE-3A9B-427A-B62E-17D23A69C5BD}"/>
                                            </p:graphicEl>
                                          </p:spTgt>
                                        </p:tgtEl>
                                        <p:attrNameLst>
                                          <p:attrName>style.visibility</p:attrName>
                                        </p:attrNameLst>
                                      </p:cBhvr>
                                      <p:to>
                                        <p:strVal val="visible"/>
                                      </p:to>
                                    </p:set>
                                    <p:animEffect transition="in" filter="fade">
                                      <p:cBhvr>
                                        <p:cTn id="7" dur="500"/>
                                        <p:tgtEl>
                                          <p:spTgt spid="8">
                                            <p:graphicEl>
                                              <a:dgm id="{A95D40AE-3A9B-427A-B62E-17D23A69C5B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92ECBF54-92B3-4C47-AAD7-756282F991E6}"/>
                                            </p:graphicEl>
                                          </p:spTgt>
                                        </p:tgtEl>
                                        <p:attrNameLst>
                                          <p:attrName>style.visibility</p:attrName>
                                        </p:attrNameLst>
                                      </p:cBhvr>
                                      <p:to>
                                        <p:strVal val="visible"/>
                                      </p:to>
                                    </p:set>
                                    <p:animEffect transition="in" filter="fade">
                                      <p:cBhvr>
                                        <p:cTn id="12" dur="500"/>
                                        <p:tgtEl>
                                          <p:spTgt spid="8">
                                            <p:graphicEl>
                                              <a:dgm id="{92ECBF54-92B3-4C47-AAD7-756282F991E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470EEDB0-A486-4CE9-AF3F-EF94F500F6EC}"/>
                                            </p:graphicEl>
                                          </p:spTgt>
                                        </p:tgtEl>
                                        <p:attrNameLst>
                                          <p:attrName>style.visibility</p:attrName>
                                        </p:attrNameLst>
                                      </p:cBhvr>
                                      <p:to>
                                        <p:strVal val="visible"/>
                                      </p:to>
                                    </p:set>
                                    <p:animEffect transition="in" filter="fade">
                                      <p:cBhvr>
                                        <p:cTn id="17" dur="500"/>
                                        <p:tgtEl>
                                          <p:spTgt spid="8">
                                            <p:graphicEl>
                                              <a:dgm id="{470EEDB0-A486-4CE9-AF3F-EF94F500F6E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8A572CBF-72A9-438C-AB51-1B05CC3F4DC7}"/>
                                            </p:graphicEl>
                                          </p:spTgt>
                                        </p:tgtEl>
                                        <p:attrNameLst>
                                          <p:attrName>style.visibility</p:attrName>
                                        </p:attrNameLst>
                                      </p:cBhvr>
                                      <p:to>
                                        <p:strVal val="visible"/>
                                      </p:to>
                                    </p:set>
                                    <p:animEffect transition="in" filter="fade">
                                      <p:cBhvr>
                                        <p:cTn id="22" dur="500"/>
                                        <p:tgtEl>
                                          <p:spTgt spid="8">
                                            <p:graphicEl>
                                              <a:dgm id="{8A572CBF-72A9-438C-AB51-1B05CC3F4D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15A811D2-7883-490D-980C-7CBC76B95778}"/>
                                            </p:graphicEl>
                                          </p:spTgt>
                                        </p:tgtEl>
                                        <p:attrNameLst>
                                          <p:attrName>style.visibility</p:attrName>
                                        </p:attrNameLst>
                                      </p:cBhvr>
                                      <p:to>
                                        <p:strVal val="visible"/>
                                      </p:to>
                                    </p:set>
                                    <p:animEffect transition="in" filter="fade">
                                      <p:cBhvr>
                                        <p:cTn id="27" dur="500"/>
                                        <p:tgtEl>
                                          <p:spTgt spid="8">
                                            <p:graphicEl>
                                              <a:dgm id="{15A811D2-7883-490D-980C-7CBC76B9577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F1E8ED76-945A-4E60-A485-B95AFBBE8613}"/>
                                            </p:graphicEl>
                                          </p:spTgt>
                                        </p:tgtEl>
                                        <p:attrNameLst>
                                          <p:attrName>style.visibility</p:attrName>
                                        </p:attrNameLst>
                                      </p:cBhvr>
                                      <p:to>
                                        <p:strVal val="visible"/>
                                      </p:to>
                                    </p:set>
                                    <p:animEffect transition="in" filter="fade">
                                      <p:cBhvr>
                                        <p:cTn id="32" dur="500"/>
                                        <p:tgtEl>
                                          <p:spTgt spid="8">
                                            <p:graphicEl>
                                              <a:dgm id="{F1E8ED76-945A-4E60-A485-B95AFBBE8613}"/>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5DC89BDB-3B9F-47A1-895B-0C5BF0057E29}"/>
                                            </p:graphicEl>
                                          </p:spTgt>
                                        </p:tgtEl>
                                        <p:attrNameLst>
                                          <p:attrName>style.visibility</p:attrName>
                                        </p:attrNameLst>
                                      </p:cBhvr>
                                      <p:to>
                                        <p:strVal val="visible"/>
                                      </p:to>
                                    </p:set>
                                    <p:animEffect transition="in" filter="fade">
                                      <p:cBhvr>
                                        <p:cTn id="37" dur="500"/>
                                        <p:tgtEl>
                                          <p:spTgt spid="8">
                                            <p:graphicEl>
                                              <a:dgm id="{5DC89BDB-3B9F-47A1-895B-0C5BF0057E2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FEF454E7-BE65-4459-BA0D-E0BC6D67F7EE}"/>
                                            </p:graphicEl>
                                          </p:spTgt>
                                        </p:tgtEl>
                                        <p:attrNameLst>
                                          <p:attrName>style.visibility</p:attrName>
                                        </p:attrNameLst>
                                      </p:cBhvr>
                                      <p:to>
                                        <p:strVal val="visible"/>
                                      </p:to>
                                    </p:set>
                                    <p:animEffect transition="in" filter="fade">
                                      <p:cBhvr>
                                        <p:cTn id="42" dur="500"/>
                                        <p:tgtEl>
                                          <p:spTgt spid="8">
                                            <p:graphicEl>
                                              <a:dgm id="{FEF454E7-BE65-4459-BA0D-E0BC6D67F7E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9071D941-8E5C-4D1C-908B-5CE66EEF876D}"/>
                                            </p:graphicEl>
                                          </p:spTgt>
                                        </p:tgtEl>
                                        <p:attrNameLst>
                                          <p:attrName>style.visibility</p:attrName>
                                        </p:attrNameLst>
                                      </p:cBhvr>
                                      <p:to>
                                        <p:strVal val="visible"/>
                                      </p:to>
                                    </p:set>
                                    <p:animEffect transition="in" filter="fade">
                                      <p:cBhvr>
                                        <p:cTn id="47" dur="500"/>
                                        <p:tgtEl>
                                          <p:spTgt spid="8">
                                            <p:graphicEl>
                                              <a:dgm id="{9071D941-8E5C-4D1C-908B-5CE66EEF876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1622</TotalTime>
  <Words>1339</Words>
  <Application>Microsoft Macintosh PowerPoint</Application>
  <PresentationFormat>Widescreen</PresentationFormat>
  <Paragraphs>138</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Krana Fat B</vt:lpstr>
      <vt:lpstr>Montserrat</vt:lpstr>
      <vt:lpstr>Segoe UI</vt:lpstr>
      <vt:lpstr>Office Theme</vt:lpstr>
      <vt:lpstr>Data preparation</vt:lpstr>
      <vt:lpstr>What is Data preparation? </vt:lpstr>
      <vt:lpstr>Data Understanding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Practical Machine Learning with Python</dc:title>
  <dc:creator>Kofi Glover</dc:creator>
  <cp:lastModifiedBy>Deepanshu Pasrija</cp:lastModifiedBy>
  <cp:revision>29</cp:revision>
  <dcterms:created xsi:type="dcterms:W3CDTF">2020-09-24T07:13:14Z</dcterms:created>
  <dcterms:modified xsi:type="dcterms:W3CDTF">2023-10-09T14:39:37Z</dcterms:modified>
</cp:coreProperties>
</file>